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Krona One" panose="020B0604020202020204" charset="0"/>
      <p:regular r:id="rId19"/>
    </p:embeddedFont>
    <p:embeddedFont>
      <p:font typeface="Merriweather" panose="00000500000000000000" pitchFamily="2" charset="0"/>
      <p:regular r:id="rId20"/>
      <p:bold r:id="rId21"/>
      <p:italic r:id="rId22"/>
      <p:boldItalic r:id="rId23"/>
    </p:embeddedFont>
    <p:embeddedFont>
      <p:font typeface="Miriam Libre" panose="00000500000000000000" pitchFamily="2" charset="-79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s.statcounter.com/browser-market-shar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852bcb500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852bcb5000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Instapaper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e4424ecb0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e4424ecb0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e30e247bb5_0_42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e30e247bb5_0_42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8586c4097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8586c4097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8586c4097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8586c4097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e30e247bb5_0_42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e30e247bb5_0_42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e30e247bb5_0_42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e30e247bb5_0_42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e30e247bb5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e30e247bb5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https://gs.statcounter.com/browser-market-share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e4424ecb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e4424ecb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e30e247bb5_0_42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e30e247bb5_0_42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Browser-specific : some extensions are available only for certain browsers. This is about whether the developer has the bandwidth to make their extension available on multiple browsers - it’s work to adapt your extension to each of them.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30e247bb5_0_42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e30e247bb5_0_42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852bcb500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852bcb500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852bcb500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852bcb500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30e247bb5_0_41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e30e247bb5_0_41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interesting to find the developer, especially if they’re independent. They’ll turn you onto places you never would’ve gone on the internet. It’s a fun rabbithole. You can also find other great useful tools by following developers of programs, services, extensions, userscripts that you like.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e4424ecb09_0_1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e4424ecb09_0_1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Indie devs often have a ‘donate’ option so you can monetarily show your appreciation of their work.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1425" y="622625"/>
            <a:ext cx="8172600" cy="29121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61425" y="3746300"/>
            <a:ext cx="4689900" cy="939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85700" y="540000"/>
            <a:ext cx="8172600" cy="2912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85700" y="3663675"/>
            <a:ext cx="4689900" cy="939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5700" y="539375"/>
            <a:ext cx="81726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20000" y="1138400"/>
            <a:ext cx="7704000" cy="20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8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20000" y="3907725"/>
            <a:ext cx="41526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561425" y="622625"/>
            <a:ext cx="5056800" cy="27498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>
            <a:off x="485700" y="540000"/>
            <a:ext cx="5056800" cy="2749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485700" y="539375"/>
            <a:ext cx="50568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1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1"/>
          <p:cNvSpPr/>
          <p:nvPr/>
        </p:nvSpPr>
        <p:spPr>
          <a:xfrm>
            <a:off x="5879475" y="622625"/>
            <a:ext cx="2778900" cy="4063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/>
          <p:cNvSpPr/>
          <p:nvPr/>
        </p:nvSpPr>
        <p:spPr>
          <a:xfrm>
            <a:off x="5803750" y="540000"/>
            <a:ext cx="2778900" cy="406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5803750" y="539375"/>
            <a:ext cx="27789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>
            <a:off x="603805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1"/>
          <p:cNvSpPr/>
          <p:nvPr/>
        </p:nvSpPr>
        <p:spPr>
          <a:xfrm>
            <a:off x="622397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640990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title" hasCustomPrompt="1"/>
          </p:nvPr>
        </p:nvSpPr>
        <p:spPr>
          <a:xfrm>
            <a:off x="720000" y="700725"/>
            <a:ext cx="46095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11"/>
          <p:cNvSpPr txBox="1">
            <a:spLocks noGrp="1"/>
          </p:cNvSpPr>
          <p:nvPr>
            <p:ph type="subTitle" idx="1"/>
          </p:nvPr>
        </p:nvSpPr>
        <p:spPr>
          <a:xfrm>
            <a:off x="1314450" y="2485125"/>
            <a:ext cx="34206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603805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622397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640990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"/>
          <p:cNvSpPr txBox="1">
            <a:spLocks noGrp="1"/>
          </p:cNvSpPr>
          <p:nvPr>
            <p:ph type="subTitle" idx="2"/>
          </p:nvPr>
        </p:nvSpPr>
        <p:spPr>
          <a:xfrm>
            <a:off x="5934025" y="1343750"/>
            <a:ext cx="24900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highlight>
                  <a:schemeClr val="accent2"/>
                </a:highlight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1"/>
          <p:cNvSpPr txBox="1">
            <a:spLocks noGrp="1"/>
          </p:cNvSpPr>
          <p:nvPr>
            <p:ph type="subTitle" idx="3"/>
          </p:nvPr>
        </p:nvSpPr>
        <p:spPr>
          <a:xfrm>
            <a:off x="5934025" y="2951425"/>
            <a:ext cx="24900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highlight>
                  <a:schemeClr val="accent2"/>
                </a:highlight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/>
          <p:nvPr/>
        </p:nvSpPr>
        <p:spPr>
          <a:xfrm>
            <a:off x="561425" y="3526575"/>
            <a:ext cx="5056800" cy="1159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485700" y="3443975"/>
            <a:ext cx="5056800" cy="1159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2" hasCustomPrompt="1"/>
          </p:nvPr>
        </p:nvSpPr>
        <p:spPr>
          <a:xfrm>
            <a:off x="923075" y="1878400"/>
            <a:ext cx="13686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1"/>
          </p:nvPr>
        </p:nvSpPr>
        <p:spPr>
          <a:xfrm>
            <a:off x="2368625" y="1686700"/>
            <a:ext cx="20460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2368625" y="2238250"/>
            <a:ext cx="2046000" cy="6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 hasCustomPrompt="1"/>
          </p:nvPr>
        </p:nvSpPr>
        <p:spPr>
          <a:xfrm>
            <a:off x="4729375" y="1878400"/>
            <a:ext cx="13686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174925" y="1686700"/>
            <a:ext cx="20460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6"/>
          </p:nvPr>
        </p:nvSpPr>
        <p:spPr>
          <a:xfrm>
            <a:off x="6174925" y="2238250"/>
            <a:ext cx="2046000" cy="6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7" hasCustomPrompt="1"/>
          </p:nvPr>
        </p:nvSpPr>
        <p:spPr>
          <a:xfrm>
            <a:off x="923075" y="3310625"/>
            <a:ext cx="13686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8"/>
          </p:nvPr>
        </p:nvSpPr>
        <p:spPr>
          <a:xfrm>
            <a:off x="2368625" y="3104050"/>
            <a:ext cx="20460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2368625" y="3655600"/>
            <a:ext cx="2046000" cy="6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9375" y="3310625"/>
            <a:ext cx="13686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174925" y="3104050"/>
            <a:ext cx="20460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15"/>
          </p:nvPr>
        </p:nvSpPr>
        <p:spPr>
          <a:xfrm>
            <a:off x="6174925" y="3655600"/>
            <a:ext cx="2046000" cy="6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3524600" y="622625"/>
            <a:ext cx="5209500" cy="4063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3448875" y="540000"/>
            <a:ext cx="5209500" cy="406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3448875" y="539375"/>
            <a:ext cx="52095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3683175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3869100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4055025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3918775" y="1323400"/>
            <a:ext cx="4269600" cy="21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2"/>
          </p:nvPr>
        </p:nvSpPr>
        <p:spPr>
          <a:xfrm>
            <a:off x="4107225" y="3568063"/>
            <a:ext cx="38928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Krona One"/>
              <a:buNone/>
              <a:defRPr b="1">
                <a:highlight>
                  <a:schemeClr val="accent3"/>
                </a:highlight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4"/>
          <p:cNvSpPr/>
          <p:nvPr/>
        </p:nvSpPr>
        <p:spPr>
          <a:xfrm>
            <a:off x="561425" y="622625"/>
            <a:ext cx="2778900" cy="4063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"/>
          <p:cNvSpPr/>
          <p:nvPr/>
        </p:nvSpPr>
        <p:spPr>
          <a:xfrm>
            <a:off x="485700" y="540000"/>
            <a:ext cx="2778900" cy="406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485700" y="539375"/>
            <a:ext cx="27789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ONE_COLUMN_TEXT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6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6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/>
          <p:nvPr/>
        </p:nvSpPr>
        <p:spPr>
          <a:xfrm>
            <a:off x="6106050" y="1968000"/>
            <a:ext cx="2628000" cy="28050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"/>
          <p:cNvSpPr/>
          <p:nvPr/>
        </p:nvSpPr>
        <p:spPr>
          <a:xfrm>
            <a:off x="60303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6"/>
          <p:cNvSpPr/>
          <p:nvPr/>
        </p:nvSpPr>
        <p:spPr>
          <a:xfrm>
            <a:off x="6030300" y="1885525"/>
            <a:ext cx="2628000" cy="275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6"/>
          <p:cNvSpPr/>
          <p:nvPr/>
        </p:nvSpPr>
        <p:spPr>
          <a:xfrm>
            <a:off x="62646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"/>
          <p:cNvSpPr/>
          <p:nvPr/>
        </p:nvSpPr>
        <p:spPr>
          <a:xfrm>
            <a:off x="64505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66364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"/>
          <p:cNvSpPr/>
          <p:nvPr/>
        </p:nvSpPr>
        <p:spPr>
          <a:xfrm>
            <a:off x="3333750" y="1968000"/>
            <a:ext cx="2628000" cy="28050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"/>
          <p:cNvSpPr/>
          <p:nvPr/>
        </p:nvSpPr>
        <p:spPr>
          <a:xfrm>
            <a:off x="32580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"/>
          <p:cNvSpPr/>
          <p:nvPr/>
        </p:nvSpPr>
        <p:spPr>
          <a:xfrm>
            <a:off x="3258000" y="1885525"/>
            <a:ext cx="2628000" cy="275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"/>
          <p:cNvSpPr/>
          <p:nvPr/>
        </p:nvSpPr>
        <p:spPr>
          <a:xfrm>
            <a:off x="34923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"/>
          <p:cNvSpPr/>
          <p:nvPr/>
        </p:nvSpPr>
        <p:spPr>
          <a:xfrm>
            <a:off x="36782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"/>
          <p:cNvSpPr/>
          <p:nvPr/>
        </p:nvSpPr>
        <p:spPr>
          <a:xfrm>
            <a:off x="38641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6"/>
          <p:cNvSpPr/>
          <p:nvPr/>
        </p:nvSpPr>
        <p:spPr>
          <a:xfrm>
            <a:off x="561450" y="1968000"/>
            <a:ext cx="2628000" cy="28050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4857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/>
          <p:nvPr/>
        </p:nvSpPr>
        <p:spPr>
          <a:xfrm>
            <a:off x="485700" y="1885525"/>
            <a:ext cx="2628000" cy="275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/>
          <p:cNvSpPr/>
          <p:nvPr/>
        </p:nvSpPr>
        <p:spPr>
          <a:xfrm>
            <a:off x="7200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9059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10918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"/>
          <p:cNvSpPr/>
          <p:nvPr/>
        </p:nvSpPr>
        <p:spPr>
          <a:xfrm>
            <a:off x="561425" y="1344985"/>
            <a:ext cx="8172600" cy="4308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85700" y="1262085"/>
            <a:ext cx="8172600" cy="430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"/>
          <p:cNvSpPr txBox="1">
            <a:spLocks noGrp="1"/>
          </p:cNvSpPr>
          <p:nvPr>
            <p:ph type="subTitle" idx="1"/>
          </p:nvPr>
        </p:nvSpPr>
        <p:spPr>
          <a:xfrm>
            <a:off x="7198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6"/>
          <p:cNvSpPr txBox="1">
            <a:spLocks noGrp="1"/>
          </p:cNvSpPr>
          <p:nvPr>
            <p:ph type="subTitle" idx="2"/>
          </p:nvPr>
        </p:nvSpPr>
        <p:spPr>
          <a:xfrm>
            <a:off x="71987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subTitle" idx="3"/>
          </p:nvPr>
        </p:nvSpPr>
        <p:spPr>
          <a:xfrm>
            <a:off x="3492150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6"/>
          <p:cNvSpPr txBox="1">
            <a:spLocks noGrp="1"/>
          </p:cNvSpPr>
          <p:nvPr>
            <p:ph type="subTitle" idx="4"/>
          </p:nvPr>
        </p:nvSpPr>
        <p:spPr>
          <a:xfrm>
            <a:off x="626442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6"/>
          <p:cNvSpPr txBox="1">
            <a:spLocks noGrp="1"/>
          </p:cNvSpPr>
          <p:nvPr>
            <p:ph type="subTitle" idx="5"/>
          </p:nvPr>
        </p:nvSpPr>
        <p:spPr>
          <a:xfrm>
            <a:off x="71987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subTitle" idx="6"/>
          </p:nvPr>
        </p:nvSpPr>
        <p:spPr>
          <a:xfrm>
            <a:off x="3492150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subTitle" idx="7"/>
          </p:nvPr>
        </p:nvSpPr>
        <p:spPr>
          <a:xfrm>
            <a:off x="626442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ONE_COLUMN_TEXT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7"/>
          <p:cNvSpPr/>
          <p:nvPr/>
        </p:nvSpPr>
        <p:spPr>
          <a:xfrm>
            <a:off x="6106050" y="1968000"/>
            <a:ext cx="2628000" cy="280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60303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/>
          <p:nvPr/>
        </p:nvSpPr>
        <p:spPr>
          <a:xfrm>
            <a:off x="6030300" y="1885525"/>
            <a:ext cx="2628000" cy="275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62646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64505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7"/>
          <p:cNvSpPr/>
          <p:nvPr/>
        </p:nvSpPr>
        <p:spPr>
          <a:xfrm>
            <a:off x="66364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"/>
          <p:cNvSpPr/>
          <p:nvPr/>
        </p:nvSpPr>
        <p:spPr>
          <a:xfrm>
            <a:off x="3333750" y="1968000"/>
            <a:ext cx="2628000" cy="280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"/>
          <p:cNvSpPr/>
          <p:nvPr/>
        </p:nvSpPr>
        <p:spPr>
          <a:xfrm>
            <a:off x="32580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7"/>
          <p:cNvSpPr/>
          <p:nvPr/>
        </p:nvSpPr>
        <p:spPr>
          <a:xfrm>
            <a:off x="561450" y="1968000"/>
            <a:ext cx="2628000" cy="280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"/>
          <p:cNvSpPr/>
          <p:nvPr/>
        </p:nvSpPr>
        <p:spPr>
          <a:xfrm>
            <a:off x="4857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7"/>
          <p:cNvSpPr/>
          <p:nvPr/>
        </p:nvSpPr>
        <p:spPr>
          <a:xfrm>
            <a:off x="485700" y="1885525"/>
            <a:ext cx="2628000" cy="275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"/>
          <p:cNvSpPr/>
          <p:nvPr/>
        </p:nvSpPr>
        <p:spPr>
          <a:xfrm>
            <a:off x="7200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"/>
          <p:cNvSpPr/>
          <p:nvPr/>
        </p:nvSpPr>
        <p:spPr>
          <a:xfrm>
            <a:off x="9059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"/>
          <p:cNvSpPr/>
          <p:nvPr/>
        </p:nvSpPr>
        <p:spPr>
          <a:xfrm>
            <a:off x="10918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561425" y="1344985"/>
            <a:ext cx="8172600" cy="4308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485700" y="1262085"/>
            <a:ext cx="8172600" cy="430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subTitle" idx="1"/>
          </p:nvPr>
        </p:nvSpPr>
        <p:spPr>
          <a:xfrm>
            <a:off x="7198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2"/>
          </p:nvPr>
        </p:nvSpPr>
        <p:spPr>
          <a:xfrm>
            <a:off x="71987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subTitle" idx="3"/>
          </p:nvPr>
        </p:nvSpPr>
        <p:spPr>
          <a:xfrm>
            <a:off x="626442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4"/>
          </p:nvPr>
        </p:nvSpPr>
        <p:spPr>
          <a:xfrm>
            <a:off x="71987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56" name="Google Shape;256;p17"/>
          <p:cNvSpPr txBox="1">
            <a:spLocks noGrp="1"/>
          </p:cNvSpPr>
          <p:nvPr>
            <p:ph type="subTitle" idx="5"/>
          </p:nvPr>
        </p:nvSpPr>
        <p:spPr>
          <a:xfrm>
            <a:off x="626442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title" idx="6" hasCustomPrompt="1"/>
          </p:nvPr>
        </p:nvSpPr>
        <p:spPr>
          <a:xfrm>
            <a:off x="721925" y="2194475"/>
            <a:ext cx="2248800" cy="12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8" name="Google Shape;258;p17"/>
          <p:cNvSpPr txBox="1">
            <a:spLocks noGrp="1"/>
          </p:cNvSpPr>
          <p:nvPr>
            <p:ph type="title" idx="7" hasCustomPrompt="1"/>
          </p:nvPr>
        </p:nvSpPr>
        <p:spPr>
          <a:xfrm>
            <a:off x="6264675" y="2194475"/>
            <a:ext cx="2159100" cy="12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/>
          <p:nvPr/>
        </p:nvSpPr>
        <p:spPr>
          <a:xfrm>
            <a:off x="4826525" y="1955227"/>
            <a:ext cx="3907500" cy="133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"/>
          <p:cNvSpPr/>
          <p:nvPr/>
        </p:nvSpPr>
        <p:spPr>
          <a:xfrm>
            <a:off x="4750800" y="1885525"/>
            <a:ext cx="3907500" cy="1336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"/>
          <p:cNvSpPr/>
          <p:nvPr/>
        </p:nvSpPr>
        <p:spPr>
          <a:xfrm>
            <a:off x="4826525" y="3436749"/>
            <a:ext cx="3907500" cy="133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/>
          <p:nvPr/>
        </p:nvSpPr>
        <p:spPr>
          <a:xfrm>
            <a:off x="4750800" y="3366941"/>
            <a:ext cx="3907500" cy="1336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"/>
          <p:cNvSpPr/>
          <p:nvPr/>
        </p:nvSpPr>
        <p:spPr>
          <a:xfrm>
            <a:off x="561425" y="1955227"/>
            <a:ext cx="3907500" cy="133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485700" y="1885525"/>
            <a:ext cx="3907500" cy="1336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8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1"/>
          </p:nvPr>
        </p:nvSpPr>
        <p:spPr>
          <a:xfrm>
            <a:off x="1296868" y="2085038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2"/>
          </p:nvPr>
        </p:nvSpPr>
        <p:spPr>
          <a:xfrm>
            <a:off x="1296868" y="2387668"/>
            <a:ext cx="27732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3"/>
          </p:nvPr>
        </p:nvSpPr>
        <p:spPr>
          <a:xfrm>
            <a:off x="5553318" y="2085038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subTitle" idx="4"/>
          </p:nvPr>
        </p:nvSpPr>
        <p:spPr>
          <a:xfrm>
            <a:off x="5553318" y="2387613"/>
            <a:ext cx="27732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561425" y="3436749"/>
            <a:ext cx="3907500" cy="133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8"/>
          <p:cNvSpPr/>
          <p:nvPr/>
        </p:nvSpPr>
        <p:spPr>
          <a:xfrm>
            <a:off x="485700" y="3366941"/>
            <a:ext cx="3907500" cy="1336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"/>
          <p:cNvSpPr txBox="1">
            <a:spLocks noGrp="1"/>
          </p:cNvSpPr>
          <p:nvPr>
            <p:ph type="subTitle" idx="5"/>
          </p:nvPr>
        </p:nvSpPr>
        <p:spPr>
          <a:xfrm>
            <a:off x="1296868" y="3560075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77" name="Google Shape;277;p18"/>
          <p:cNvSpPr txBox="1">
            <a:spLocks noGrp="1"/>
          </p:cNvSpPr>
          <p:nvPr>
            <p:ph type="subTitle" idx="6"/>
          </p:nvPr>
        </p:nvSpPr>
        <p:spPr>
          <a:xfrm>
            <a:off x="1296868" y="3862705"/>
            <a:ext cx="27732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8"/>
          <p:cNvSpPr txBox="1">
            <a:spLocks noGrp="1"/>
          </p:cNvSpPr>
          <p:nvPr>
            <p:ph type="subTitle" idx="7"/>
          </p:nvPr>
        </p:nvSpPr>
        <p:spPr>
          <a:xfrm>
            <a:off x="5553318" y="3560075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279" name="Google Shape;279;p18"/>
          <p:cNvSpPr txBox="1">
            <a:spLocks noGrp="1"/>
          </p:cNvSpPr>
          <p:nvPr>
            <p:ph type="subTitle" idx="8"/>
          </p:nvPr>
        </p:nvSpPr>
        <p:spPr>
          <a:xfrm>
            <a:off x="5553318" y="3862650"/>
            <a:ext cx="27732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8"/>
          <p:cNvSpPr/>
          <p:nvPr/>
        </p:nvSpPr>
        <p:spPr>
          <a:xfrm>
            <a:off x="561425" y="1344985"/>
            <a:ext cx="8172600" cy="4308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"/>
          <p:cNvSpPr/>
          <p:nvPr/>
        </p:nvSpPr>
        <p:spPr>
          <a:xfrm>
            <a:off x="485700" y="1262085"/>
            <a:ext cx="8172600" cy="430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subTitle" idx="9"/>
          </p:nvPr>
        </p:nvSpPr>
        <p:spPr>
          <a:xfrm>
            <a:off x="2034675" y="1262150"/>
            <a:ext cx="63891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AND_TWO_COLUMNS_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/>
          <p:nvPr/>
        </p:nvSpPr>
        <p:spPr>
          <a:xfrm>
            <a:off x="561425" y="1356600"/>
            <a:ext cx="54222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485700" y="1273975"/>
            <a:ext cx="54222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"/>
          <p:cNvSpPr/>
          <p:nvPr/>
        </p:nvSpPr>
        <p:spPr>
          <a:xfrm>
            <a:off x="485700" y="1273350"/>
            <a:ext cx="54222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"/>
          <p:cNvSpPr/>
          <p:nvPr/>
        </p:nvSpPr>
        <p:spPr>
          <a:xfrm>
            <a:off x="7200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"/>
          <p:cNvSpPr/>
          <p:nvPr/>
        </p:nvSpPr>
        <p:spPr>
          <a:xfrm>
            <a:off x="9059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"/>
          <p:cNvSpPr/>
          <p:nvPr/>
        </p:nvSpPr>
        <p:spPr>
          <a:xfrm>
            <a:off x="10918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6213425" y="1356600"/>
            <a:ext cx="25206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6137575" y="1273975"/>
            <a:ext cx="2520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ONLY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0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0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subTitle" idx="1"/>
          </p:nvPr>
        </p:nvSpPr>
        <p:spPr>
          <a:xfrm>
            <a:off x="897175" y="1728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 txBox="1">
            <a:spLocks noGrp="1"/>
          </p:cNvSpPr>
          <p:nvPr>
            <p:ph type="subTitle" idx="2"/>
          </p:nvPr>
        </p:nvSpPr>
        <p:spPr>
          <a:xfrm>
            <a:off x="897175" y="2337575"/>
            <a:ext cx="19575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subTitle" idx="3"/>
          </p:nvPr>
        </p:nvSpPr>
        <p:spPr>
          <a:xfrm>
            <a:off x="3593250" y="1728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4"/>
          </p:nvPr>
        </p:nvSpPr>
        <p:spPr>
          <a:xfrm>
            <a:off x="3593250" y="2337575"/>
            <a:ext cx="19575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subTitle" idx="5"/>
          </p:nvPr>
        </p:nvSpPr>
        <p:spPr>
          <a:xfrm>
            <a:off x="6289325" y="1728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0"/>
          <p:cNvSpPr txBox="1">
            <a:spLocks noGrp="1"/>
          </p:cNvSpPr>
          <p:nvPr>
            <p:ph type="subTitle" idx="6"/>
          </p:nvPr>
        </p:nvSpPr>
        <p:spPr>
          <a:xfrm>
            <a:off x="6289325" y="2337575"/>
            <a:ext cx="19575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09" name="Google Shape;309;p20"/>
          <p:cNvSpPr txBox="1">
            <a:spLocks noGrp="1"/>
          </p:cNvSpPr>
          <p:nvPr>
            <p:ph type="subTitle" idx="7"/>
          </p:nvPr>
        </p:nvSpPr>
        <p:spPr>
          <a:xfrm>
            <a:off x="897175" y="3332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subTitle" idx="8"/>
          </p:nvPr>
        </p:nvSpPr>
        <p:spPr>
          <a:xfrm>
            <a:off x="897175" y="3941575"/>
            <a:ext cx="19575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11" name="Google Shape;311;p20"/>
          <p:cNvSpPr txBox="1">
            <a:spLocks noGrp="1"/>
          </p:cNvSpPr>
          <p:nvPr>
            <p:ph type="subTitle" idx="9"/>
          </p:nvPr>
        </p:nvSpPr>
        <p:spPr>
          <a:xfrm>
            <a:off x="3593250" y="3332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subTitle" idx="13"/>
          </p:nvPr>
        </p:nvSpPr>
        <p:spPr>
          <a:xfrm>
            <a:off x="3593250" y="3941575"/>
            <a:ext cx="19575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14"/>
          </p:nvPr>
        </p:nvSpPr>
        <p:spPr>
          <a:xfrm>
            <a:off x="6289325" y="3332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subTitle" idx="15"/>
          </p:nvPr>
        </p:nvSpPr>
        <p:spPr>
          <a:xfrm>
            <a:off x="6289325" y="3941575"/>
            <a:ext cx="19575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561425" y="622625"/>
            <a:ext cx="4010100" cy="4063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775983" y="3746300"/>
            <a:ext cx="3957900" cy="939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85700" y="540000"/>
            <a:ext cx="4010100" cy="406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712075" y="3663675"/>
            <a:ext cx="3946200" cy="939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485700" y="539375"/>
            <a:ext cx="40101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403825" y="3806375"/>
            <a:ext cx="25626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4787800" y="622625"/>
            <a:ext cx="3946200" cy="29121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4712075" y="540000"/>
            <a:ext cx="3946200" cy="2912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4712075" y="539375"/>
            <a:ext cx="39462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4946375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5132300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5318225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ctrTitle"/>
          </p:nvPr>
        </p:nvSpPr>
        <p:spPr>
          <a:xfrm>
            <a:off x="4946375" y="1706075"/>
            <a:ext cx="3477600" cy="7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1001400" y="1749150"/>
            <a:ext cx="27879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"/>
          <p:cNvSpPr/>
          <p:nvPr/>
        </p:nvSpPr>
        <p:spPr>
          <a:xfrm>
            <a:off x="561425" y="1356600"/>
            <a:ext cx="47154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1"/>
          <p:cNvSpPr/>
          <p:nvPr/>
        </p:nvSpPr>
        <p:spPr>
          <a:xfrm>
            <a:off x="485700" y="1273975"/>
            <a:ext cx="47154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485700" y="1273350"/>
            <a:ext cx="4715400" cy="275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1"/>
          <p:cNvSpPr/>
          <p:nvPr/>
        </p:nvSpPr>
        <p:spPr>
          <a:xfrm>
            <a:off x="7200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1"/>
          <p:cNvSpPr/>
          <p:nvPr/>
        </p:nvSpPr>
        <p:spPr>
          <a:xfrm>
            <a:off x="9059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1"/>
          <p:cNvSpPr/>
          <p:nvPr/>
        </p:nvSpPr>
        <p:spPr>
          <a:xfrm>
            <a:off x="10918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1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1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5493300" y="1356600"/>
            <a:ext cx="32406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5417575" y="1273975"/>
            <a:ext cx="3240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/>
          <p:nvPr/>
        </p:nvSpPr>
        <p:spPr>
          <a:xfrm>
            <a:off x="5417575" y="1273350"/>
            <a:ext cx="3240600" cy="275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"/>
          <p:cNvSpPr/>
          <p:nvPr/>
        </p:nvSpPr>
        <p:spPr>
          <a:xfrm>
            <a:off x="5651875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1"/>
          <p:cNvSpPr/>
          <p:nvPr/>
        </p:nvSpPr>
        <p:spPr>
          <a:xfrm>
            <a:off x="5837800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1"/>
          <p:cNvSpPr/>
          <p:nvPr/>
        </p:nvSpPr>
        <p:spPr>
          <a:xfrm>
            <a:off x="6023725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1"/>
          <p:cNvSpPr txBox="1">
            <a:spLocks noGrp="1"/>
          </p:cNvSpPr>
          <p:nvPr>
            <p:ph type="subTitle" idx="1"/>
          </p:nvPr>
        </p:nvSpPr>
        <p:spPr>
          <a:xfrm>
            <a:off x="5717825" y="2416738"/>
            <a:ext cx="27063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ONE_COLUMN_TEXT_1_2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2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2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3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/>
          <p:nvPr/>
        </p:nvSpPr>
        <p:spPr>
          <a:xfrm>
            <a:off x="6106050" y="1344600"/>
            <a:ext cx="2628000" cy="3428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"/>
          <p:cNvSpPr/>
          <p:nvPr/>
        </p:nvSpPr>
        <p:spPr>
          <a:xfrm>
            <a:off x="6030300" y="1262150"/>
            <a:ext cx="2628000" cy="3428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"/>
          <p:cNvSpPr/>
          <p:nvPr/>
        </p:nvSpPr>
        <p:spPr>
          <a:xfrm>
            <a:off x="3333750" y="1968000"/>
            <a:ext cx="2628000" cy="28050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2"/>
          <p:cNvSpPr/>
          <p:nvPr/>
        </p:nvSpPr>
        <p:spPr>
          <a:xfrm>
            <a:off x="32580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2"/>
          <p:cNvSpPr/>
          <p:nvPr/>
        </p:nvSpPr>
        <p:spPr>
          <a:xfrm>
            <a:off x="3258000" y="1885525"/>
            <a:ext cx="2628000" cy="275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2"/>
          <p:cNvSpPr/>
          <p:nvPr/>
        </p:nvSpPr>
        <p:spPr>
          <a:xfrm>
            <a:off x="34923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2"/>
          <p:cNvSpPr/>
          <p:nvPr/>
        </p:nvSpPr>
        <p:spPr>
          <a:xfrm>
            <a:off x="36782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2"/>
          <p:cNvSpPr/>
          <p:nvPr/>
        </p:nvSpPr>
        <p:spPr>
          <a:xfrm>
            <a:off x="38641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2"/>
          <p:cNvSpPr/>
          <p:nvPr/>
        </p:nvSpPr>
        <p:spPr>
          <a:xfrm>
            <a:off x="561450" y="1968000"/>
            <a:ext cx="2628000" cy="28050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2"/>
          <p:cNvSpPr/>
          <p:nvPr/>
        </p:nvSpPr>
        <p:spPr>
          <a:xfrm>
            <a:off x="485700" y="1885525"/>
            <a:ext cx="2628000" cy="2805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2"/>
          <p:cNvSpPr/>
          <p:nvPr/>
        </p:nvSpPr>
        <p:spPr>
          <a:xfrm>
            <a:off x="485700" y="1885525"/>
            <a:ext cx="2628000" cy="275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>
            <a:off x="720000" y="197507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2"/>
          <p:cNvSpPr/>
          <p:nvPr/>
        </p:nvSpPr>
        <p:spPr>
          <a:xfrm>
            <a:off x="905925" y="197507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/>
          <p:nvPr/>
        </p:nvSpPr>
        <p:spPr>
          <a:xfrm>
            <a:off x="1091850" y="197507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>
            <a:off x="561425" y="1344975"/>
            <a:ext cx="5400300" cy="4308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>
            <a:off x="485700" y="1262075"/>
            <a:ext cx="5400300" cy="430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"/>
          <p:cNvSpPr txBox="1">
            <a:spLocks noGrp="1"/>
          </p:cNvSpPr>
          <p:nvPr>
            <p:ph type="subTitle" idx="1"/>
          </p:nvPr>
        </p:nvSpPr>
        <p:spPr>
          <a:xfrm>
            <a:off x="719875" y="1262150"/>
            <a:ext cx="5166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2"/>
          <p:cNvSpPr txBox="1">
            <a:spLocks noGrp="1"/>
          </p:cNvSpPr>
          <p:nvPr>
            <p:ph type="subTitle" idx="2"/>
          </p:nvPr>
        </p:nvSpPr>
        <p:spPr>
          <a:xfrm>
            <a:off x="71987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2"/>
          <p:cNvSpPr txBox="1">
            <a:spLocks noGrp="1"/>
          </p:cNvSpPr>
          <p:nvPr>
            <p:ph type="subTitle" idx="3"/>
          </p:nvPr>
        </p:nvSpPr>
        <p:spPr>
          <a:xfrm>
            <a:off x="353002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2"/>
          <p:cNvSpPr txBox="1">
            <a:spLocks noGrp="1"/>
          </p:cNvSpPr>
          <p:nvPr>
            <p:ph type="subTitle" idx="4"/>
          </p:nvPr>
        </p:nvSpPr>
        <p:spPr>
          <a:xfrm>
            <a:off x="71987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57" name="Google Shape;357;p22"/>
          <p:cNvSpPr txBox="1">
            <a:spLocks noGrp="1"/>
          </p:cNvSpPr>
          <p:nvPr>
            <p:ph type="subTitle" idx="5"/>
          </p:nvPr>
        </p:nvSpPr>
        <p:spPr>
          <a:xfrm>
            <a:off x="353002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/>
          <p:nvPr/>
        </p:nvSpPr>
        <p:spPr>
          <a:xfrm>
            <a:off x="6449225" y="1955225"/>
            <a:ext cx="2284800" cy="2817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3"/>
          <p:cNvSpPr/>
          <p:nvPr/>
        </p:nvSpPr>
        <p:spPr>
          <a:xfrm>
            <a:off x="6373500" y="1885525"/>
            <a:ext cx="2284800" cy="2817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3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3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3"/>
          <p:cNvSpPr/>
          <p:nvPr/>
        </p:nvSpPr>
        <p:spPr>
          <a:xfrm>
            <a:off x="561425" y="1344985"/>
            <a:ext cx="8172600" cy="4308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3"/>
          <p:cNvSpPr/>
          <p:nvPr/>
        </p:nvSpPr>
        <p:spPr>
          <a:xfrm>
            <a:off x="485700" y="1262085"/>
            <a:ext cx="8172600" cy="430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3"/>
          <p:cNvSpPr txBox="1">
            <a:spLocks noGrp="1"/>
          </p:cNvSpPr>
          <p:nvPr>
            <p:ph type="subTitle" idx="1"/>
          </p:nvPr>
        </p:nvSpPr>
        <p:spPr>
          <a:xfrm>
            <a:off x="7197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3"/>
          <p:cNvSpPr/>
          <p:nvPr/>
        </p:nvSpPr>
        <p:spPr>
          <a:xfrm>
            <a:off x="561250" y="1955225"/>
            <a:ext cx="5695500" cy="1336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3"/>
          <p:cNvSpPr/>
          <p:nvPr/>
        </p:nvSpPr>
        <p:spPr>
          <a:xfrm>
            <a:off x="485700" y="1885525"/>
            <a:ext cx="5695500" cy="1336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3"/>
          <p:cNvSpPr/>
          <p:nvPr/>
        </p:nvSpPr>
        <p:spPr>
          <a:xfrm>
            <a:off x="561250" y="3436750"/>
            <a:ext cx="5695500" cy="1336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3"/>
          <p:cNvSpPr/>
          <p:nvPr/>
        </p:nvSpPr>
        <p:spPr>
          <a:xfrm>
            <a:off x="485700" y="3366949"/>
            <a:ext cx="5695500" cy="1336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3"/>
          <p:cNvSpPr txBox="1">
            <a:spLocks noGrp="1"/>
          </p:cNvSpPr>
          <p:nvPr>
            <p:ph type="subTitle" idx="2"/>
          </p:nvPr>
        </p:nvSpPr>
        <p:spPr>
          <a:xfrm>
            <a:off x="1710700" y="2085050"/>
            <a:ext cx="24288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73" name="Google Shape;373;p23"/>
          <p:cNvSpPr txBox="1">
            <a:spLocks noGrp="1"/>
          </p:cNvSpPr>
          <p:nvPr>
            <p:ph type="subTitle" idx="3"/>
          </p:nvPr>
        </p:nvSpPr>
        <p:spPr>
          <a:xfrm>
            <a:off x="1710700" y="2387623"/>
            <a:ext cx="24288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3"/>
          <p:cNvSpPr txBox="1">
            <a:spLocks noGrp="1"/>
          </p:cNvSpPr>
          <p:nvPr>
            <p:ph type="subTitle" idx="4"/>
          </p:nvPr>
        </p:nvSpPr>
        <p:spPr>
          <a:xfrm>
            <a:off x="1710700" y="3560078"/>
            <a:ext cx="24288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5"/>
          </p:nvPr>
        </p:nvSpPr>
        <p:spPr>
          <a:xfrm>
            <a:off x="1710700" y="3862651"/>
            <a:ext cx="24288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BODY_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4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4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4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4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4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4"/>
          <p:cNvSpPr txBox="1">
            <a:spLocks noGrp="1"/>
          </p:cNvSpPr>
          <p:nvPr>
            <p:ph type="body" idx="1"/>
          </p:nvPr>
        </p:nvSpPr>
        <p:spPr>
          <a:xfrm>
            <a:off x="720000" y="1344300"/>
            <a:ext cx="3715500" cy="3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4" name="Google Shape;384;p24"/>
          <p:cNvSpPr txBox="1">
            <a:spLocks noGrp="1"/>
          </p:cNvSpPr>
          <p:nvPr>
            <p:ph type="body" idx="2"/>
          </p:nvPr>
        </p:nvSpPr>
        <p:spPr>
          <a:xfrm>
            <a:off x="4708500" y="1344300"/>
            <a:ext cx="3715500" cy="3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"/>
          <p:cNvSpPr/>
          <p:nvPr/>
        </p:nvSpPr>
        <p:spPr>
          <a:xfrm>
            <a:off x="561425" y="622625"/>
            <a:ext cx="8172600" cy="29121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5"/>
          <p:cNvSpPr/>
          <p:nvPr/>
        </p:nvSpPr>
        <p:spPr>
          <a:xfrm>
            <a:off x="4044125" y="3746300"/>
            <a:ext cx="4689900" cy="939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5"/>
          <p:cNvSpPr/>
          <p:nvPr/>
        </p:nvSpPr>
        <p:spPr>
          <a:xfrm>
            <a:off x="485700" y="540000"/>
            <a:ext cx="8172600" cy="2912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5"/>
          <p:cNvSpPr/>
          <p:nvPr/>
        </p:nvSpPr>
        <p:spPr>
          <a:xfrm>
            <a:off x="3968400" y="3663675"/>
            <a:ext cx="4689900" cy="939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5"/>
          <p:cNvSpPr/>
          <p:nvPr/>
        </p:nvSpPr>
        <p:spPr>
          <a:xfrm>
            <a:off x="485700" y="539375"/>
            <a:ext cx="81726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5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5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5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5"/>
          <p:cNvSpPr txBox="1">
            <a:spLocks noGrp="1"/>
          </p:cNvSpPr>
          <p:nvPr>
            <p:ph type="ctrTitle"/>
          </p:nvPr>
        </p:nvSpPr>
        <p:spPr>
          <a:xfrm>
            <a:off x="720000" y="1049325"/>
            <a:ext cx="56502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5" name="Google Shape;395;p25"/>
          <p:cNvSpPr txBox="1">
            <a:spLocks noGrp="1"/>
          </p:cNvSpPr>
          <p:nvPr>
            <p:ph type="subTitle" idx="1"/>
          </p:nvPr>
        </p:nvSpPr>
        <p:spPr>
          <a:xfrm>
            <a:off x="720000" y="1824225"/>
            <a:ext cx="5650200" cy="3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highlight>
                  <a:schemeClr val="accent3"/>
                </a:highlight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396" name="Google Shape;396;p25"/>
          <p:cNvSpPr txBox="1">
            <a:spLocks noGrp="1"/>
          </p:cNvSpPr>
          <p:nvPr>
            <p:ph type="subTitle" idx="2"/>
          </p:nvPr>
        </p:nvSpPr>
        <p:spPr>
          <a:xfrm>
            <a:off x="720000" y="2299125"/>
            <a:ext cx="27621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5"/>
          <p:cNvSpPr txBox="1"/>
          <p:nvPr/>
        </p:nvSpPr>
        <p:spPr>
          <a:xfrm>
            <a:off x="4202700" y="3883895"/>
            <a:ext cx="4295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rPr>
              <a:t>CREDITS: </a:t>
            </a:r>
            <a:r>
              <a:rPr lang="en" sz="10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rPr>
              <a:t>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iriam Libre"/>
                <a:ea typeface="Miriam Libre"/>
                <a:cs typeface="Miriam Libre"/>
                <a:sym typeface="Miriam Libr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iriam Libre"/>
                <a:ea typeface="Miriam Libre"/>
                <a:cs typeface="Miriam Libre"/>
                <a:sym typeface="Miriam Libr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rPr>
              <a:t>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Miriam Libre"/>
                <a:ea typeface="Miriam Libre"/>
                <a:cs typeface="Miriam Libre"/>
                <a:sym typeface="Miriam Libr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Miriam Libre"/>
              <a:ea typeface="Miriam Libre"/>
              <a:cs typeface="Miriam Libre"/>
              <a:sym typeface="Miriam Libr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6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6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6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6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6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"/>
          <p:cNvSpPr/>
          <p:nvPr/>
        </p:nvSpPr>
        <p:spPr>
          <a:xfrm>
            <a:off x="561425" y="1356600"/>
            <a:ext cx="47154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7"/>
          <p:cNvSpPr/>
          <p:nvPr/>
        </p:nvSpPr>
        <p:spPr>
          <a:xfrm>
            <a:off x="485700" y="1273975"/>
            <a:ext cx="47154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7"/>
          <p:cNvSpPr/>
          <p:nvPr/>
        </p:nvSpPr>
        <p:spPr>
          <a:xfrm>
            <a:off x="485700" y="1273350"/>
            <a:ext cx="4715400" cy="275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7"/>
          <p:cNvSpPr/>
          <p:nvPr/>
        </p:nvSpPr>
        <p:spPr>
          <a:xfrm>
            <a:off x="7200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7"/>
          <p:cNvSpPr/>
          <p:nvPr/>
        </p:nvSpPr>
        <p:spPr>
          <a:xfrm>
            <a:off x="9059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7"/>
          <p:cNvSpPr/>
          <p:nvPr/>
        </p:nvSpPr>
        <p:spPr>
          <a:xfrm>
            <a:off x="10918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7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7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7"/>
          <p:cNvSpPr/>
          <p:nvPr/>
        </p:nvSpPr>
        <p:spPr>
          <a:xfrm>
            <a:off x="5493300" y="1356600"/>
            <a:ext cx="32406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7"/>
          <p:cNvSpPr/>
          <p:nvPr/>
        </p:nvSpPr>
        <p:spPr>
          <a:xfrm>
            <a:off x="5417575" y="1273975"/>
            <a:ext cx="3240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7"/>
          <p:cNvSpPr/>
          <p:nvPr/>
        </p:nvSpPr>
        <p:spPr>
          <a:xfrm>
            <a:off x="5417575" y="1273350"/>
            <a:ext cx="3240600" cy="275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7"/>
          <p:cNvSpPr/>
          <p:nvPr/>
        </p:nvSpPr>
        <p:spPr>
          <a:xfrm>
            <a:off x="5651875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7"/>
          <p:cNvSpPr/>
          <p:nvPr/>
        </p:nvSpPr>
        <p:spPr>
          <a:xfrm>
            <a:off x="5837800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7"/>
          <p:cNvSpPr/>
          <p:nvPr/>
        </p:nvSpPr>
        <p:spPr>
          <a:xfrm>
            <a:off x="6023725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8"/>
          <p:cNvSpPr/>
          <p:nvPr/>
        </p:nvSpPr>
        <p:spPr>
          <a:xfrm>
            <a:off x="561425" y="1356600"/>
            <a:ext cx="39075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8"/>
          <p:cNvSpPr/>
          <p:nvPr/>
        </p:nvSpPr>
        <p:spPr>
          <a:xfrm>
            <a:off x="485700" y="1273975"/>
            <a:ext cx="39075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8"/>
          <p:cNvSpPr/>
          <p:nvPr/>
        </p:nvSpPr>
        <p:spPr>
          <a:xfrm>
            <a:off x="485700" y="1273350"/>
            <a:ext cx="39075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8"/>
          <p:cNvSpPr/>
          <p:nvPr/>
        </p:nvSpPr>
        <p:spPr>
          <a:xfrm>
            <a:off x="7200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8"/>
          <p:cNvSpPr/>
          <p:nvPr/>
        </p:nvSpPr>
        <p:spPr>
          <a:xfrm>
            <a:off x="9059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8"/>
          <p:cNvSpPr/>
          <p:nvPr/>
        </p:nvSpPr>
        <p:spPr>
          <a:xfrm>
            <a:off x="10918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8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8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8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8"/>
          <p:cNvSpPr/>
          <p:nvPr/>
        </p:nvSpPr>
        <p:spPr>
          <a:xfrm>
            <a:off x="4826525" y="1356600"/>
            <a:ext cx="39075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8"/>
          <p:cNvSpPr/>
          <p:nvPr/>
        </p:nvSpPr>
        <p:spPr>
          <a:xfrm>
            <a:off x="4750800" y="1273975"/>
            <a:ext cx="39075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8"/>
          <p:cNvSpPr/>
          <p:nvPr/>
        </p:nvSpPr>
        <p:spPr>
          <a:xfrm>
            <a:off x="4750800" y="1273350"/>
            <a:ext cx="39075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8"/>
          <p:cNvSpPr/>
          <p:nvPr/>
        </p:nvSpPr>
        <p:spPr>
          <a:xfrm>
            <a:off x="49851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8"/>
          <p:cNvSpPr/>
          <p:nvPr/>
        </p:nvSpPr>
        <p:spPr>
          <a:xfrm>
            <a:off x="51710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8"/>
          <p:cNvSpPr/>
          <p:nvPr/>
        </p:nvSpPr>
        <p:spPr>
          <a:xfrm>
            <a:off x="53569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0000" y="1351850"/>
            <a:ext cx="7704000" cy="32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561425" y="1356600"/>
            <a:ext cx="39075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485700" y="1273975"/>
            <a:ext cx="39075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485700" y="1273350"/>
            <a:ext cx="39075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7200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>
            <a:off x="9059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10918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4826525" y="1356600"/>
            <a:ext cx="39075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>
            <a:off x="4750800" y="1273975"/>
            <a:ext cx="39075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4750800" y="1273350"/>
            <a:ext cx="39075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49851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51710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53569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1066025" y="3059925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1066025" y="3514938"/>
            <a:ext cx="2773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5322475" y="3059925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5322475" y="3514938"/>
            <a:ext cx="2773200" cy="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561425" y="1356100"/>
            <a:ext cx="81726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485700" y="1273350"/>
            <a:ext cx="817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/>
          <p:nvPr/>
        </p:nvSpPr>
        <p:spPr>
          <a:xfrm>
            <a:off x="561425" y="1356600"/>
            <a:ext cx="5292600" cy="3416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485700" y="1273975"/>
            <a:ext cx="52926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485700" y="1273350"/>
            <a:ext cx="5292600" cy="275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720000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905925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1091850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720000" y="1721825"/>
            <a:ext cx="4543800" cy="2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561425" y="461125"/>
            <a:ext cx="8172600" cy="691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485700" y="378375"/>
            <a:ext cx="8172600" cy="69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8306050" y="461125"/>
            <a:ext cx="236100" cy="236100"/>
          </a:xfrm>
          <a:prstGeom prst="mathMultiply">
            <a:avLst>
              <a:gd name="adj1" fmla="val 192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6044850" y="1356600"/>
            <a:ext cx="2689200" cy="3416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7"/>
          <p:cNvSpPr/>
          <p:nvPr/>
        </p:nvSpPr>
        <p:spPr>
          <a:xfrm>
            <a:off x="5969125" y="1273975"/>
            <a:ext cx="2689200" cy="341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/>
          <p:nvPr/>
        </p:nvSpPr>
        <p:spPr>
          <a:xfrm>
            <a:off x="5969125" y="1273350"/>
            <a:ext cx="2689200" cy="275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6203425" y="1362900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>
            <a:off x="6389350" y="1362900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6575275" y="1362900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/>
          <p:nvPr/>
        </p:nvSpPr>
        <p:spPr>
          <a:xfrm>
            <a:off x="561425" y="622625"/>
            <a:ext cx="8172600" cy="238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561425" y="3244400"/>
            <a:ext cx="8172600" cy="14415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485700" y="540000"/>
            <a:ext cx="8172600" cy="2385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485700" y="3161775"/>
            <a:ext cx="8172600" cy="1441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485700" y="539375"/>
            <a:ext cx="81726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8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720000" y="971275"/>
            <a:ext cx="7704000" cy="18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/>
          <p:nvPr/>
        </p:nvSpPr>
        <p:spPr>
          <a:xfrm>
            <a:off x="561425" y="622625"/>
            <a:ext cx="2778900" cy="4063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485700" y="540000"/>
            <a:ext cx="2778900" cy="406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485700" y="539375"/>
            <a:ext cx="27789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>
            <a:off x="720000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905925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1091850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/>
          <p:nvPr/>
        </p:nvSpPr>
        <p:spPr>
          <a:xfrm>
            <a:off x="3524600" y="622625"/>
            <a:ext cx="5209500" cy="2470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9"/>
          <p:cNvSpPr/>
          <p:nvPr/>
        </p:nvSpPr>
        <p:spPr>
          <a:xfrm>
            <a:off x="3448875" y="540000"/>
            <a:ext cx="5209500" cy="247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3448875" y="539375"/>
            <a:ext cx="52095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3683175" y="6289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3869100" y="6289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/>
          <p:cNvSpPr/>
          <p:nvPr/>
        </p:nvSpPr>
        <p:spPr>
          <a:xfrm>
            <a:off x="4055025" y="6289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title"/>
          </p:nvPr>
        </p:nvSpPr>
        <p:spPr>
          <a:xfrm>
            <a:off x="4106750" y="899900"/>
            <a:ext cx="4045200" cy="101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subTitle" idx="1"/>
          </p:nvPr>
        </p:nvSpPr>
        <p:spPr>
          <a:xfrm>
            <a:off x="3704625" y="1810875"/>
            <a:ext cx="4719600" cy="7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9"/>
          <p:cNvSpPr/>
          <p:nvPr/>
        </p:nvSpPr>
        <p:spPr>
          <a:xfrm>
            <a:off x="3524600" y="3297000"/>
            <a:ext cx="5209500" cy="13887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/>
          <p:nvPr/>
        </p:nvSpPr>
        <p:spPr>
          <a:xfrm>
            <a:off x="3448875" y="3214375"/>
            <a:ext cx="5209500" cy="1388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/>
          <p:nvPr/>
        </p:nvSpPr>
        <p:spPr>
          <a:xfrm>
            <a:off x="561425" y="3584400"/>
            <a:ext cx="8172600" cy="10191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0"/>
          <p:cNvSpPr/>
          <p:nvPr/>
        </p:nvSpPr>
        <p:spPr>
          <a:xfrm>
            <a:off x="485700" y="3501675"/>
            <a:ext cx="8172600" cy="1019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>
            <a:off x="485700" y="3501675"/>
            <a:ext cx="8172600" cy="275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0"/>
          <p:cNvSpPr/>
          <p:nvPr/>
        </p:nvSpPr>
        <p:spPr>
          <a:xfrm>
            <a:off x="720000" y="3591225"/>
            <a:ext cx="96300" cy="96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/>
          <p:cNvSpPr/>
          <p:nvPr/>
        </p:nvSpPr>
        <p:spPr>
          <a:xfrm>
            <a:off x="905925" y="3591225"/>
            <a:ext cx="96300" cy="96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/>
          <p:cNvSpPr/>
          <p:nvPr/>
        </p:nvSpPr>
        <p:spPr>
          <a:xfrm>
            <a:off x="1091850" y="3591225"/>
            <a:ext cx="96300" cy="96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/>
          <p:cNvSpPr txBox="1">
            <a:spLocks noGrp="1"/>
          </p:cNvSpPr>
          <p:nvPr>
            <p:ph type="subTitle" idx="1"/>
          </p:nvPr>
        </p:nvSpPr>
        <p:spPr>
          <a:xfrm>
            <a:off x="720000" y="3904250"/>
            <a:ext cx="77040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Krona One"/>
              <a:buNone/>
              <a:defRPr sz="2000" b="1"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rona One"/>
              <a:buNone/>
              <a:defRPr sz="2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●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○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■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●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○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■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●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○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iriam Libre"/>
              <a:buChar char="■"/>
              <a:defRPr sz="16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ddons.mozilla.org/en-US/firefox/user/475763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more.com/best-safari-extensions" TargetMode="External"/><Relationship Id="rId4" Type="http://schemas.openxmlformats.org/officeDocument/2006/relationships/hyperlink" Target="https://chrome.google.com/webstore/category/collection/by_chrome_extension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g"/><Relationship Id="rId7" Type="http://schemas.openxmlformats.org/officeDocument/2006/relationships/hyperlink" Target="https://gitlab.com/magnolia1234/bypass-paywalls-firefox-clea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libraryextension.com/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ff.org/https-everywhere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ublockorigin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g"/><Relationship Id="rId5" Type="http://schemas.openxmlformats.org/officeDocument/2006/relationships/image" Target="../media/image5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hyperlink" Target="https://chrome.google.com/webstore/detail/tab-snooze/pdiebiamhaleloakpcgmpnenggpjbcb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g"/><Relationship Id="rId5" Type="http://schemas.openxmlformats.org/officeDocument/2006/relationships/hyperlink" Target="https://www.webpagestickynotes.com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-tab.com/" TargetMode="External"/><Relationship Id="rId3" Type="http://schemas.openxmlformats.org/officeDocument/2006/relationships/hyperlink" Target="https://emojikeyboard.org/" TargetMode="External"/><Relationship Id="rId7" Type="http://schemas.openxmlformats.org/officeDocument/2006/relationships/hyperlink" Target="https://addons.mozilla.org/en-US/firefox/addon/enhancer-for-youtub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redditenhancementsuite.com/" TargetMode="External"/><Relationship Id="rId5" Type="http://schemas.openxmlformats.org/officeDocument/2006/relationships/hyperlink" Target="https://addons.mozilla.org/en-US/firefox/addon/multi-account-containers/" TargetMode="External"/><Relationship Id="rId4" Type="http://schemas.openxmlformats.org/officeDocument/2006/relationships/hyperlink" Target="https://www.instapaper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ast.com/c-what-is-a-web-brows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s.statcounter.com/browser-market-share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www.visualcapitalist.com/internet-browser-market-share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.mozilla.org/en-US/docs/Mozilla/Add-ons/WebExtensions/What_are_WebExtensions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.google.com/webstore/category/extension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ddons.mozilla.org/en-US/firefox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story/id137775326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f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chiv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9"/>
          <p:cNvSpPr/>
          <p:nvPr/>
        </p:nvSpPr>
        <p:spPr>
          <a:xfrm>
            <a:off x="5517175" y="37463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9"/>
          <p:cNvSpPr txBox="1">
            <a:spLocks noGrp="1"/>
          </p:cNvSpPr>
          <p:nvPr>
            <p:ph type="ctrTitle"/>
          </p:nvPr>
        </p:nvSpPr>
        <p:spPr>
          <a:xfrm>
            <a:off x="720000" y="1138400"/>
            <a:ext cx="7704000" cy="12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Browser Extensions </a:t>
            </a:r>
            <a:r>
              <a:rPr lang="en">
                <a:highlight>
                  <a:schemeClr val="accent3"/>
                </a:highlight>
              </a:rPr>
              <a:t>Wilmette Library</a:t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441" name="Google Shape;441;p29"/>
          <p:cNvSpPr txBox="1">
            <a:spLocks noGrp="1"/>
          </p:cNvSpPr>
          <p:nvPr>
            <p:ph type="subTitle" idx="1"/>
          </p:nvPr>
        </p:nvSpPr>
        <p:spPr>
          <a:xfrm>
            <a:off x="720000" y="3665400"/>
            <a:ext cx="43866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class will shop for recommended extensions, install them, and learn to use them on Firefox, Chrome, and Safari.</a:t>
            </a:r>
            <a:endParaRPr/>
          </a:p>
        </p:txBody>
      </p:sp>
      <p:sp>
        <p:nvSpPr>
          <p:cNvPr id="442" name="Google Shape;442;p29"/>
          <p:cNvSpPr/>
          <p:nvPr/>
        </p:nvSpPr>
        <p:spPr>
          <a:xfrm>
            <a:off x="5437275" y="36654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9"/>
          <p:cNvSpPr/>
          <p:nvPr/>
        </p:nvSpPr>
        <p:spPr>
          <a:xfrm>
            <a:off x="6655800" y="37463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"/>
          <p:cNvSpPr/>
          <p:nvPr/>
        </p:nvSpPr>
        <p:spPr>
          <a:xfrm>
            <a:off x="6575900" y="36654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"/>
          <p:cNvSpPr/>
          <p:nvPr/>
        </p:nvSpPr>
        <p:spPr>
          <a:xfrm>
            <a:off x="7794425" y="37463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9"/>
          <p:cNvSpPr/>
          <p:nvPr/>
        </p:nvSpPr>
        <p:spPr>
          <a:xfrm>
            <a:off x="7714525" y="36654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9"/>
          <p:cNvSpPr txBox="1">
            <a:spLocks noGrp="1"/>
          </p:cNvSpPr>
          <p:nvPr>
            <p:ph type="subTitle" idx="1"/>
          </p:nvPr>
        </p:nvSpPr>
        <p:spPr>
          <a:xfrm>
            <a:off x="813175" y="2468975"/>
            <a:ext cx="77421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Boost your comfort and productivity on the internet with browser extensions.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9"/>
          <p:cNvSpPr txBox="1">
            <a:spLocks noGrp="1"/>
          </p:cNvSpPr>
          <p:nvPr>
            <p:ph type="title"/>
          </p:nvPr>
        </p:nvSpPr>
        <p:spPr>
          <a:xfrm>
            <a:off x="666675" y="439875"/>
            <a:ext cx="761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EXTENSIONS &amp; </a:t>
            </a:r>
            <a:r>
              <a:rPr lang="en">
                <a:highlight>
                  <a:schemeClr val="accent2"/>
                </a:highlight>
              </a:rPr>
              <a:t>COMPANIES</a:t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672" name="Google Shape;672;p39"/>
          <p:cNvSpPr txBox="1">
            <a:spLocks noGrp="1"/>
          </p:cNvSpPr>
          <p:nvPr>
            <p:ph type="subTitle" idx="1"/>
          </p:nvPr>
        </p:nvSpPr>
        <p:spPr>
          <a:xfrm>
            <a:off x="1066025" y="2517825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COMPANIES</a:t>
            </a:r>
            <a:endParaRPr/>
          </a:p>
        </p:txBody>
      </p:sp>
      <p:sp>
        <p:nvSpPr>
          <p:cNvPr id="673" name="Google Shape;673;p39"/>
          <p:cNvSpPr txBox="1">
            <a:spLocks noGrp="1"/>
          </p:cNvSpPr>
          <p:nvPr>
            <p:ph type="subTitle" idx="2"/>
          </p:nvPr>
        </p:nvSpPr>
        <p:spPr>
          <a:xfrm>
            <a:off x="720000" y="2793525"/>
            <a:ext cx="3560100" cy="16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Mozilla</a:t>
            </a:r>
            <a:r>
              <a:rPr lang="en"/>
              <a:t> and </a:t>
            </a:r>
            <a:r>
              <a:rPr lang="en" u="sng">
                <a:solidFill>
                  <a:schemeClr val="hlink"/>
                </a:solidFill>
                <a:hlinkClick r:id="rId4"/>
              </a:rPr>
              <a:t>Chrome</a:t>
            </a:r>
            <a:r>
              <a:rPr lang="en"/>
              <a:t> themselves offer ‘official’ extensions to their browsers.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tons of other companies helping you to access their stuff or use their services. </a:t>
            </a:r>
            <a:r>
              <a:rPr lang="en" u="sng">
                <a:solidFill>
                  <a:schemeClr val="hlink"/>
                </a:solidFill>
                <a:hlinkClick r:id="rId5"/>
              </a:rPr>
              <a:t>Best Safari Extensions in 2022</a:t>
            </a:r>
            <a:endParaRPr/>
          </a:p>
        </p:txBody>
      </p:sp>
      <p:sp>
        <p:nvSpPr>
          <p:cNvPr id="674" name="Google Shape;674;p39"/>
          <p:cNvSpPr txBox="1">
            <a:spLocks noGrp="1"/>
          </p:cNvSpPr>
          <p:nvPr>
            <p:ph type="subTitle" idx="3"/>
          </p:nvPr>
        </p:nvSpPr>
        <p:spPr>
          <a:xfrm>
            <a:off x="5235625" y="2755125"/>
            <a:ext cx="30096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COMPANIES OFFER SERVICE INTEGRATIONS</a:t>
            </a:r>
            <a:endParaRPr/>
          </a:p>
        </p:txBody>
      </p:sp>
      <p:sp>
        <p:nvSpPr>
          <p:cNvPr id="675" name="Google Shape;675;p39"/>
          <p:cNvSpPr txBox="1">
            <a:spLocks noGrp="1"/>
          </p:cNvSpPr>
          <p:nvPr>
            <p:ph type="subTitle" idx="4"/>
          </p:nvPr>
        </p:nvSpPr>
        <p:spPr>
          <a:xfrm>
            <a:off x="5322475" y="3581613"/>
            <a:ext cx="2773200" cy="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Lastpass, Pocket, Paypal, Grammarly, Pinterest, etc.</a:t>
            </a:r>
            <a:endParaRPr/>
          </a:p>
        </p:txBody>
      </p:sp>
      <p:sp>
        <p:nvSpPr>
          <p:cNvPr id="676" name="Google Shape;676;p39"/>
          <p:cNvSpPr/>
          <p:nvPr/>
        </p:nvSpPr>
        <p:spPr>
          <a:xfrm>
            <a:off x="1982825" y="1565325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9"/>
          <p:cNvSpPr/>
          <p:nvPr/>
        </p:nvSpPr>
        <p:spPr>
          <a:xfrm>
            <a:off x="6239275" y="1641525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39"/>
          <p:cNvGrpSpPr/>
          <p:nvPr/>
        </p:nvGrpSpPr>
        <p:grpSpPr>
          <a:xfrm>
            <a:off x="2193491" y="1800975"/>
            <a:ext cx="518085" cy="468297"/>
            <a:chOff x="1511863" y="1545195"/>
            <a:chExt cx="417676" cy="377537"/>
          </a:xfrm>
        </p:grpSpPr>
        <p:sp>
          <p:nvSpPr>
            <p:cNvPr id="679" name="Google Shape;679;p39"/>
            <p:cNvSpPr/>
            <p:nvPr/>
          </p:nvSpPr>
          <p:spPr>
            <a:xfrm>
              <a:off x="1517770" y="1551125"/>
              <a:ext cx="176127" cy="216266"/>
            </a:xfrm>
            <a:custGeom>
              <a:avLst/>
              <a:gdLst/>
              <a:ahLst/>
              <a:cxnLst/>
              <a:rect l="l" t="t" r="r" b="b"/>
              <a:pathLst>
                <a:path w="8109" h="9957" extrusionOk="0">
                  <a:moveTo>
                    <a:pt x="471" y="0"/>
                  </a:moveTo>
                  <a:cubicBezTo>
                    <a:pt x="213" y="0"/>
                    <a:pt x="1" y="212"/>
                    <a:pt x="1" y="455"/>
                  </a:cubicBezTo>
                  <a:lnTo>
                    <a:pt x="1" y="9502"/>
                  </a:lnTo>
                  <a:cubicBezTo>
                    <a:pt x="1" y="9744"/>
                    <a:pt x="213" y="9956"/>
                    <a:pt x="471" y="9956"/>
                  </a:cubicBezTo>
                  <a:lnTo>
                    <a:pt x="7654" y="9956"/>
                  </a:lnTo>
                  <a:cubicBezTo>
                    <a:pt x="7910" y="9956"/>
                    <a:pt x="8108" y="9744"/>
                    <a:pt x="8108" y="9502"/>
                  </a:cubicBezTo>
                  <a:lnTo>
                    <a:pt x="8108" y="455"/>
                  </a:lnTo>
                  <a:cubicBezTo>
                    <a:pt x="8108" y="212"/>
                    <a:pt x="7910" y="0"/>
                    <a:pt x="7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1747502" y="1551125"/>
              <a:ext cx="176106" cy="216266"/>
            </a:xfrm>
            <a:custGeom>
              <a:avLst/>
              <a:gdLst/>
              <a:ahLst/>
              <a:cxnLst/>
              <a:rect l="l" t="t" r="r" b="b"/>
              <a:pathLst>
                <a:path w="8108" h="9957" extrusionOk="0">
                  <a:moveTo>
                    <a:pt x="455" y="0"/>
                  </a:moveTo>
                  <a:cubicBezTo>
                    <a:pt x="198" y="0"/>
                    <a:pt x="0" y="212"/>
                    <a:pt x="0" y="455"/>
                  </a:cubicBezTo>
                  <a:lnTo>
                    <a:pt x="0" y="9502"/>
                  </a:lnTo>
                  <a:cubicBezTo>
                    <a:pt x="0" y="9744"/>
                    <a:pt x="198" y="9956"/>
                    <a:pt x="455" y="9956"/>
                  </a:cubicBezTo>
                  <a:lnTo>
                    <a:pt x="7653" y="9956"/>
                  </a:lnTo>
                  <a:cubicBezTo>
                    <a:pt x="7896" y="9956"/>
                    <a:pt x="8108" y="9744"/>
                    <a:pt x="8108" y="9502"/>
                  </a:cubicBezTo>
                  <a:lnTo>
                    <a:pt x="8108" y="455"/>
                  </a:lnTo>
                  <a:cubicBezTo>
                    <a:pt x="8108" y="212"/>
                    <a:pt x="7896" y="0"/>
                    <a:pt x="7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1560906" y="1684072"/>
              <a:ext cx="319588" cy="232382"/>
            </a:xfrm>
            <a:custGeom>
              <a:avLst/>
              <a:gdLst/>
              <a:ahLst/>
              <a:cxnLst/>
              <a:rect l="l" t="t" r="r" b="b"/>
              <a:pathLst>
                <a:path w="14714" h="10699" extrusionOk="0">
                  <a:moveTo>
                    <a:pt x="849" y="1"/>
                  </a:moveTo>
                  <a:cubicBezTo>
                    <a:pt x="379" y="1"/>
                    <a:pt x="0" y="380"/>
                    <a:pt x="0" y="850"/>
                  </a:cubicBezTo>
                  <a:lnTo>
                    <a:pt x="0" y="9850"/>
                  </a:lnTo>
                  <a:cubicBezTo>
                    <a:pt x="0" y="10321"/>
                    <a:pt x="379" y="10699"/>
                    <a:pt x="849" y="10699"/>
                  </a:cubicBezTo>
                  <a:lnTo>
                    <a:pt x="13865" y="10699"/>
                  </a:lnTo>
                  <a:cubicBezTo>
                    <a:pt x="14335" y="10699"/>
                    <a:pt x="14713" y="10321"/>
                    <a:pt x="14713" y="9850"/>
                  </a:cubicBezTo>
                  <a:lnTo>
                    <a:pt x="14713" y="850"/>
                  </a:lnTo>
                  <a:cubicBezTo>
                    <a:pt x="14713" y="380"/>
                    <a:pt x="14335" y="1"/>
                    <a:pt x="13865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1560906" y="1684072"/>
              <a:ext cx="319588" cy="130038"/>
            </a:xfrm>
            <a:custGeom>
              <a:avLst/>
              <a:gdLst/>
              <a:ahLst/>
              <a:cxnLst/>
              <a:rect l="l" t="t" r="r" b="b"/>
              <a:pathLst>
                <a:path w="14714" h="5987" extrusionOk="0">
                  <a:moveTo>
                    <a:pt x="849" y="1"/>
                  </a:moveTo>
                  <a:cubicBezTo>
                    <a:pt x="379" y="1"/>
                    <a:pt x="0" y="380"/>
                    <a:pt x="0" y="850"/>
                  </a:cubicBezTo>
                  <a:lnTo>
                    <a:pt x="0" y="3335"/>
                  </a:lnTo>
                  <a:lnTo>
                    <a:pt x="773" y="4835"/>
                  </a:lnTo>
                  <a:cubicBezTo>
                    <a:pt x="1136" y="5547"/>
                    <a:pt x="1864" y="5987"/>
                    <a:pt x="2667" y="5987"/>
                  </a:cubicBezTo>
                  <a:lnTo>
                    <a:pt x="12046" y="5987"/>
                  </a:lnTo>
                  <a:cubicBezTo>
                    <a:pt x="12850" y="5987"/>
                    <a:pt x="13577" y="5547"/>
                    <a:pt x="13941" y="4835"/>
                  </a:cubicBezTo>
                  <a:lnTo>
                    <a:pt x="14713" y="3335"/>
                  </a:lnTo>
                  <a:lnTo>
                    <a:pt x="14713" y="850"/>
                  </a:lnTo>
                  <a:cubicBezTo>
                    <a:pt x="14713" y="380"/>
                    <a:pt x="14335" y="1"/>
                    <a:pt x="13865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560906" y="1684072"/>
              <a:ext cx="319588" cy="113900"/>
            </a:xfrm>
            <a:custGeom>
              <a:avLst/>
              <a:gdLst/>
              <a:ahLst/>
              <a:cxnLst/>
              <a:rect l="l" t="t" r="r" b="b"/>
              <a:pathLst>
                <a:path w="14714" h="5244" extrusionOk="0">
                  <a:moveTo>
                    <a:pt x="849" y="1"/>
                  </a:moveTo>
                  <a:cubicBezTo>
                    <a:pt x="379" y="1"/>
                    <a:pt x="0" y="380"/>
                    <a:pt x="0" y="850"/>
                  </a:cubicBezTo>
                  <a:lnTo>
                    <a:pt x="0" y="1668"/>
                  </a:lnTo>
                  <a:lnTo>
                    <a:pt x="1439" y="4486"/>
                  </a:lnTo>
                  <a:cubicBezTo>
                    <a:pt x="1667" y="4957"/>
                    <a:pt x="2152" y="5244"/>
                    <a:pt x="2667" y="5244"/>
                  </a:cubicBezTo>
                  <a:lnTo>
                    <a:pt x="12046" y="5244"/>
                  </a:lnTo>
                  <a:cubicBezTo>
                    <a:pt x="12561" y="5244"/>
                    <a:pt x="13046" y="4957"/>
                    <a:pt x="13274" y="4486"/>
                  </a:cubicBezTo>
                  <a:lnTo>
                    <a:pt x="14713" y="1668"/>
                  </a:lnTo>
                  <a:lnTo>
                    <a:pt x="14713" y="850"/>
                  </a:lnTo>
                  <a:cubicBezTo>
                    <a:pt x="14713" y="380"/>
                    <a:pt x="14335" y="1"/>
                    <a:pt x="13865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1704388" y="1776904"/>
              <a:ext cx="32602" cy="47741"/>
            </a:xfrm>
            <a:custGeom>
              <a:avLst/>
              <a:gdLst/>
              <a:ahLst/>
              <a:cxnLst/>
              <a:rect l="l" t="t" r="r" b="b"/>
              <a:pathLst>
                <a:path w="1501" h="2198" extrusionOk="0">
                  <a:moveTo>
                    <a:pt x="349" y="0"/>
                  </a:moveTo>
                  <a:cubicBezTo>
                    <a:pt x="153" y="0"/>
                    <a:pt x="1" y="152"/>
                    <a:pt x="1" y="333"/>
                  </a:cubicBezTo>
                  <a:lnTo>
                    <a:pt x="1" y="1849"/>
                  </a:lnTo>
                  <a:cubicBezTo>
                    <a:pt x="1" y="2046"/>
                    <a:pt x="153" y="2198"/>
                    <a:pt x="349" y="2198"/>
                  </a:cubicBezTo>
                  <a:lnTo>
                    <a:pt x="1153" y="2198"/>
                  </a:lnTo>
                  <a:cubicBezTo>
                    <a:pt x="1349" y="2198"/>
                    <a:pt x="1500" y="2046"/>
                    <a:pt x="1500" y="1849"/>
                  </a:cubicBezTo>
                  <a:lnTo>
                    <a:pt x="1500" y="333"/>
                  </a:lnTo>
                  <a:cubicBezTo>
                    <a:pt x="1500" y="152"/>
                    <a:pt x="1349" y="0"/>
                    <a:pt x="1153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1802128" y="1597193"/>
              <a:ext cx="49087" cy="49065"/>
            </a:xfrm>
            <a:custGeom>
              <a:avLst/>
              <a:gdLst/>
              <a:ahLst/>
              <a:cxnLst/>
              <a:rect l="l" t="t" r="r" b="b"/>
              <a:pathLst>
                <a:path w="2260" h="2259" extrusionOk="0">
                  <a:moveTo>
                    <a:pt x="1138" y="1"/>
                  </a:moveTo>
                  <a:cubicBezTo>
                    <a:pt x="501" y="1"/>
                    <a:pt x="1" y="501"/>
                    <a:pt x="1" y="1138"/>
                  </a:cubicBezTo>
                  <a:cubicBezTo>
                    <a:pt x="1" y="1758"/>
                    <a:pt x="501" y="2259"/>
                    <a:pt x="1138" y="2259"/>
                  </a:cubicBezTo>
                  <a:cubicBezTo>
                    <a:pt x="1758" y="2259"/>
                    <a:pt x="2259" y="1758"/>
                    <a:pt x="2259" y="1138"/>
                  </a:cubicBezTo>
                  <a:cubicBezTo>
                    <a:pt x="2259" y="501"/>
                    <a:pt x="1758" y="1"/>
                    <a:pt x="1138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826824" y="1579773"/>
              <a:ext cx="42159" cy="77997"/>
            </a:xfrm>
            <a:custGeom>
              <a:avLst/>
              <a:gdLst/>
              <a:ahLst/>
              <a:cxnLst/>
              <a:rect l="l" t="t" r="r" b="b"/>
              <a:pathLst>
                <a:path w="1941" h="3591" extrusionOk="0">
                  <a:moveTo>
                    <a:pt x="1" y="0"/>
                  </a:moveTo>
                  <a:lnTo>
                    <a:pt x="1" y="1940"/>
                  </a:lnTo>
                  <a:lnTo>
                    <a:pt x="985" y="3591"/>
                  </a:lnTo>
                  <a:cubicBezTo>
                    <a:pt x="1577" y="3243"/>
                    <a:pt x="1940" y="2621"/>
                    <a:pt x="1940" y="1940"/>
                  </a:cubicBezTo>
                  <a:cubicBezTo>
                    <a:pt x="1940" y="863"/>
                    <a:pt x="1061" y="0"/>
                    <a:pt x="1" y="0"/>
                  </a:cubicBezTo>
                  <a:close/>
                </a:path>
              </a:pathLst>
            </a:custGeom>
            <a:solidFill>
              <a:srgbClr val="240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1540489" y="1580077"/>
              <a:ext cx="130016" cy="74739"/>
            </a:xfrm>
            <a:custGeom>
              <a:avLst/>
              <a:gdLst/>
              <a:ahLst/>
              <a:cxnLst/>
              <a:rect l="l" t="t" r="r" b="b"/>
              <a:pathLst>
                <a:path w="5986" h="3441" extrusionOk="0">
                  <a:moveTo>
                    <a:pt x="274" y="1"/>
                  </a:moveTo>
                  <a:cubicBezTo>
                    <a:pt x="122" y="1"/>
                    <a:pt x="1" y="122"/>
                    <a:pt x="1" y="273"/>
                  </a:cubicBezTo>
                  <a:lnTo>
                    <a:pt x="1" y="3152"/>
                  </a:lnTo>
                  <a:cubicBezTo>
                    <a:pt x="1" y="3320"/>
                    <a:pt x="122" y="3441"/>
                    <a:pt x="274" y="3441"/>
                  </a:cubicBezTo>
                  <a:lnTo>
                    <a:pt x="5698" y="3441"/>
                  </a:lnTo>
                  <a:cubicBezTo>
                    <a:pt x="5850" y="3441"/>
                    <a:pt x="5986" y="3320"/>
                    <a:pt x="5986" y="3152"/>
                  </a:cubicBezTo>
                  <a:cubicBezTo>
                    <a:pt x="5986" y="3001"/>
                    <a:pt x="5850" y="2880"/>
                    <a:pt x="5698" y="2880"/>
                  </a:cubicBezTo>
                  <a:lnTo>
                    <a:pt x="561" y="2880"/>
                  </a:lnTo>
                  <a:lnTo>
                    <a:pt x="561" y="273"/>
                  </a:lnTo>
                  <a:cubicBezTo>
                    <a:pt x="561" y="122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1563860" y="1605099"/>
              <a:ext cx="12207" cy="26021"/>
            </a:xfrm>
            <a:custGeom>
              <a:avLst/>
              <a:gdLst/>
              <a:ahLst/>
              <a:cxnLst/>
              <a:rect l="l" t="t" r="r" b="b"/>
              <a:pathLst>
                <a:path w="562" h="1198" extrusionOk="0">
                  <a:moveTo>
                    <a:pt x="273" y="0"/>
                  </a:moveTo>
                  <a:cubicBezTo>
                    <a:pt x="121" y="0"/>
                    <a:pt x="0" y="137"/>
                    <a:pt x="0" y="289"/>
                  </a:cubicBezTo>
                  <a:lnTo>
                    <a:pt x="0" y="909"/>
                  </a:lnTo>
                  <a:cubicBezTo>
                    <a:pt x="0" y="1061"/>
                    <a:pt x="121" y="1198"/>
                    <a:pt x="273" y="1198"/>
                  </a:cubicBezTo>
                  <a:cubicBezTo>
                    <a:pt x="440" y="1198"/>
                    <a:pt x="561" y="1061"/>
                    <a:pt x="561" y="909"/>
                  </a:cubicBezTo>
                  <a:lnTo>
                    <a:pt x="561" y="289"/>
                  </a:lnTo>
                  <a:cubicBezTo>
                    <a:pt x="561" y="137"/>
                    <a:pt x="440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1588860" y="1589960"/>
              <a:ext cx="12228" cy="41159"/>
            </a:xfrm>
            <a:custGeom>
              <a:avLst/>
              <a:gdLst/>
              <a:ahLst/>
              <a:cxnLst/>
              <a:rect l="l" t="t" r="r" b="b"/>
              <a:pathLst>
                <a:path w="563" h="1895" extrusionOk="0">
                  <a:moveTo>
                    <a:pt x="289" y="0"/>
                  </a:moveTo>
                  <a:cubicBezTo>
                    <a:pt x="138" y="0"/>
                    <a:pt x="1" y="121"/>
                    <a:pt x="1" y="273"/>
                  </a:cubicBezTo>
                  <a:lnTo>
                    <a:pt x="1" y="1606"/>
                  </a:lnTo>
                  <a:cubicBezTo>
                    <a:pt x="1" y="1758"/>
                    <a:pt x="138" y="1895"/>
                    <a:pt x="289" y="1895"/>
                  </a:cubicBezTo>
                  <a:cubicBezTo>
                    <a:pt x="441" y="1895"/>
                    <a:pt x="562" y="1758"/>
                    <a:pt x="562" y="1606"/>
                  </a:cubicBezTo>
                  <a:lnTo>
                    <a:pt x="562" y="273"/>
                  </a:lnTo>
                  <a:cubicBezTo>
                    <a:pt x="562" y="121"/>
                    <a:pt x="441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1614229" y="1597540"/>
              <a:ext cx="12185" cy="33579"/>
            </a:xfrm>
            <a:custGeom>
              <a:avLst/>
              <a:gdLst/>
              <a:ahLst/>
              <a:cxnLst/>
              <a:rect l="l" t="t" r="r" b="b"/>
              <a:pathLst>
                <a:path w="561" h="1546" extrusionOk="0">
                  <a:moveTo>
                    <a:pt x="273" y="0"/>
                  </a:moveTo>
                  <a:cubicBezTo>
                    <a:pt x="121" y="0"/>
                    <a:pt x="0" y="122"/>
                    <a:pt x="0" y="288"/>
                  </a:cubicBezTo>
                  <a:lnTo>
                    <a:pt x="0" y="1257"/>
                  </a:lnTo>
                  <a:cubicBezTo>
                    <a:pt x="0" y="1409"/>
                    <a:pt x="121" y="1546"/>
                    <a:pt x="273" y="1546"/>
                  </a:cubicBezTo>
                  <a:cubicBezTo>
                    <a:pt x="439" y="1546"/>
                    <a:pt x="560" y="1409"/>
                    <a:pt x="560" y="1257"/>
                  </a:cubicBezTo>
                  <a:lnTo>
                    <a:pt x="560" y="288"/>
                  </a:lnTo>
                  <a:cubicBezTo>
                    <a:pt x="560" y="122"/>
                    <a:pt x="439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1639228" y="1574495"/>
              <a:ext cx="12185" cy="56624"/>
            </a:xfrm>
            <a:custGeom>
              <a:avLst/>
              <a:gdLst/>
              <a:ahLst/>
              <a:cxnLst/>
              <a:rect l="l" t="t" r="r" b="b"/>
              <a:pathLst>
                <a:path w="561" h="2607" extrusionOk="0">
                  <a:moveTo>
                    <a:pt x="288" y="1"/>
                  </a:moveTo>
                  <a:cubicBezTo>
                    <a:pt x="136" y="1"/>
                    <a:pt x="1" y="122"/>
                    <a:pt x="1" y="273"/>
                  </a:cubicBezTo>
                  <a:lnTo>
                    <a:pt x="1" y="2318"/>
                  </a:lnTo>
                  <a:cubicBezTo>
                    <a:pt x="1" y="2470"/>
                    <a:pt x="136" y="2607"/>
                    <a:pt x="288" y="2607"/>
                  </a:cubicBezTo>
                  <a:cubicBezTo>
                    <a:pt x="440" y="2607"/>
                    <a:pt x="561" y="2470"/>
                    <a:pt x="561" y="2318"/>
                  </a:cubicBezTo>
                  <a:lnTo>
                    <a:pt x="561" y="273"/>
                  </a:lnTo>
                  <a:cubicBezTo>
                    <a:pt x="561" y="122"/>
                    <a:pt x="440" y="1"/>
                    <a:pt x="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1664554" y="1728533"/>
              <a:ext cx="112271" cy="12185"/>
            </a:xfrm>
            <a:custGeom>
              <a:avLst/>
              <a:gdLst/>
              <a:ahLst/>
              <a:cxnLst/>
              <a:rect l="l" t="t" r="r" b="b"/>
              <a:pathLst>
                <a:path w="5169" h="561" extrusionOk="0">
                  <a:moveTo>
                    <a:pt x="289" y="0"/>
                  </a:moveTo>
                  <a:cubicBezTo>
                    <a:pt x="138" y="0"/>
                    <a:pt x="1" y="121"/>
                    <a:pt x="1" y="287"/>
                  </a:cubicBezTo>
                  <a:cubicBezTo>
                    <a:pt x="1" y="439"/>
                    <a:pt x="138" y="560"/>
                    <a:pt x="289" y="560"/>
                  </a:cubicBezTo>
                  <a:lnTo>
                    <a:pt x="4880" y="560"/>
                  </a:lnTo>
                  <a:cubicBezTo>
                    <a:pt x="5032" y="560"/>
                    <a:pt x="5169" y="439"/>
                    <a:pt x="5169" y="287"/>
                  </a:cubicBezTo>
                  <a:cubicBezTo>
                    <a:pt x="5169" y="121"/>
                    <a:pt x="5032" y="0"/>
                    <a:pt x="4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1795895" y="1573496"/>
              <a:ext cx="79017" cy="90551"/>
            </a:xfrm>
            <a:custGeom>
              <a:avLst/>
              <a:gdLst/>
              <a:ahLst/>
              <a:cxnLst/>
              <a:rect l="l" t="t" r="r" b="b"/>
              <a:pathLst>
                <a:path w="3638" h="4169" extrusionOk="0">
                  <a:moveTo>
                    <a:pt x="1136" y="1425"/>
                  </a:moveTo>
                  <a:lnTo>
                    <a:pt x="1136" y="2229"/>
                  </a:lnTo>
                  <a:cubicBezTo>
                    <a:pt x="1136" y="2274"/>
                    <a:pt x="1152" y="2320"/>
                    <a:pt x="1182" y="2364"/>
                  </a:cubicBezTo>
                  <a:lnTo>
                    <a:pt x="1591" y="3061"/>
                  </a:lnTo>
                  <a:cubicBezTo>
                    <a:pt x="1530" y="3061"/>
                    <a:pt x="1470" y="3077"/>
                    <a:pt x="1425" y="3077"/>
                  </a:cubicBezTo>
                  <a:cubicBezTo>
                    <a:pt x="954" y="3077"/>
                    <a:pt x="576" y="2698"/>
                    <a:pt x="576" y="2229"/>
                  </a:cubicBezTo>
                  <a:cubicBezTo>
                    <a:pt x="576" y="1849"/>
                    <a:pt x="803" y="1532"/>
                    <a:pt x="1136" y="1425"/>
                  </a:cubicBezTo>
                  <a:close/>
                  <a:moveTo>
                    <a:pt x="1698" y="592"/>
                  </a:moveTo>
                  <a:cubicBezTo>
                    <a:pt x="2485" y="728"/>
                    <a:pt x="3076" y="1410"/>
                    <a:pt x="3076" y="2229"/>
                  </a:cubicBezTo>
                  <a:cubicBezTo>
                    <a:pt x="3076" y="2714"/>
                    <a:pt x="2864" y="3168"/>
                    <a:pt x="2500" y="3486"/>
                  </a:cubicBezTo>
                  <a:lnTo>
                    <a:pt x="1698" y="2138"/>
                  </a:lnTo>
                  <a:lnTo>
                    <a:pt x="1698" y="592"/>
                  </a:lnTo>
                  <a:close/>
                  <a:moveTo>
                    <a:pt x="1425" y="1"/>
                  </a:moveTo>
                  <a:cubicBezTo>
                    <a:pt x="1258" y="1"/>
                    <a:pt x="1136" y="122"/>
                    <a:pt x="1136" y="289"/>
                  </a:cubicBezTo>
                  <a:lnTo>
                    <a:pt x="1136" y="835"/>
                  </a:lnTo>
                  <a:cubicBezTo>
                    <a:pt x="485" y="970"/>
                    <a:pt x="0" y="1532"/>
                    <a:pt x="0" y="2229"/>
                  </a:cubicBezTo>
                  <a:cubicBezTo>
                    <a:pt x="0" y="3001"/>
                    <a:pt x="637" y="3637"/>
                    <a:pt x="1425" y="3637"/>
                  </a:cubicBezTo>
                  <a:cubicBezTo>
                    <a:pt x="1576" y="3637"/>
                    <a:pt x="1742" y="3607"/>
                    <a:pt x="1894" y="3562"/>
                  </a:cubicBezTo>
                  <a:lnTo>
                    <a:pt x="2167" y="4031"/>
                  </a:lnTo>
                  <a:cubicBezTo>
                    <a:pt x="2213" y="4092"/>
                    <a:pt x="2273" y="4138"/>
                    <a:pt x="2349" y="4152"/>
                  </a:cubicBezTo>
                  <a:cubicBezTo>
                    <a:pt x="2364" y="4168"/>
                    <a:pt x="2395" y="4168"/>
                    <a:pt x="2409" y="4168"/>
                  </a:cubicBezTo>
                  <a:cubicBezTo>
                    <a:pt x="2470" y="4168"/>
                    <a:pt x="2516" y="4152"/>
                    <a:pt x="2561" y="4122"/>
                  </a:cubicBezTo>
                  <a:cubicBezTo>
                    <a:pt x="3227" y="3728"/>
                    <a:pt x="3637" y="3001"/>
                    <a:pt x="3637" y="2229"/>
                  </a:cubicBezTo>
                  <a:cubicBezTo>
                    <a:pt x="3637" y="1001"/>
                    <a:pt x="2652" y="1"/>
                    <a:pt x="1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1511863" y="1545195"/>
              <a:ext cx="417676" cy="377537"/>
            </a:xfrm>
            <a:custGeom>
              <a:avLst/>
              <a:gdLst/>
              <a:ahLst/>
              <a:cxnLst/>
              <a:rect l="l" t="t" r="r" b="b"/>
              <a:pathLst>
                <a:path w="19230" h="17382" extrusionOk="0">
                  <a:moveTo>
                    <a:pt x="16123" y="6683"/>
                  </a:moveTo>
                  <a:cubicBezTo>
                    <a:pt x="16441" y="6683"/>
                    <a:pt x="16684" y="6940"/>
                    <a:pt x="16684" y="7244"/>
                  </a:cubicBezTo>
                  <a:lnTo>
                    <a:pt x="16684" y="8001"/>
                  </a:lnTo>
                  <a:lnTo>
                    <a:pt x="15290" y="10759"/>
                  </a:lnTo>
                  <a:cubicBezTo>
                    <a:pt x="15092" y="11123"/>
                    <a:pt x="14728" y="11351"/>
                    <a:pt x="14304" y="11351"/>
                  </a:cubicBezTo>
                  <a:lnTo>
                    <a:pt x="10653" y="11351"/>
                  </a:lnTo>
                  <a:lnTo>
                    <a:pt x="10653" y="11001"/>
                  </a:lnTo>
                  <a:cubicBezTo>
                    <a:pt x="10653" y="10668"/>
                    <a:pt x="10364" y="10381"/>
                    <a:pt x="10017" y="10381"/>
                  </a:cubicBezTo>
                  <a:lnTo>
                    <a:pt x="9213" y="10381"/>
                  </a:lnTo>
                  <a:cubicBezTo>
                    <a:pt x="8865" y="10381"/>
                    <a:pt x="8592" y="10668"/>
                    <a:pt x="8592" y="11001"/>
                  </a:cubicBezTo>
                  <a:lnTo>
                    <a:pt x="8592" y="11351"/>
                  </a:lnTo>
                  <a:lnTo>
                    <a:pt x="4925" y="11351"/>
                  </a:lnTo>
                  <a:cubicBezTo>
                    <a:pt x="4516" y="11351"/>
                    <a:pt x="4137" y="11123"/>
                    <a:pt x="3955" y="10759"/>
                  </a:cubicBezTo>
                  <a:lnTo>
                    <a:pt x="2546" y="8001"/>
                  </a:lnTo>
                  <a:lnTo>
                    <a:pt x="2546" y="7244"/>
                  </a:lnTo>
                  <a:cubicBezTo>
                    <a:pt x="2546" y="6940"/>
                    <a:pt x="2788" y="6683"/>
                    <a:pt x="3107" y="6683"/>
                  </a:cubicBezTo>
                  <a:close/>
                  <a:moveTo>
                    <a:pt x="10017" y="10941"/>
                  </a:moveTo>
                  <a:cubicBezTo>
                    <a:pt x="10061" y="10941"/>
                    <a:pt x="10077" y="10971"/>
                    <a:pt x="10077" y="11001"/>
                  </a:cubicBezTo>
                  <a:lnTo>
                    <a:pt x="10077" y="12517"/>
                  </a:lnTo>
                  <a:cubicBezTo>
                    <a:pt x="10077" y="12547"/>
                    <a:pt x="10061" y="12577"/>
                    <a:pt x="10017" y="12577"/>
                  </a:cubicBezTo>
                  <a:lnTo>
                    <a:pt x="9213" y="12577"/>
                  </a:lnTo>
                  <a:cubicBezTo>
                    <a:pt x="9183" y="12577"/>
                    <a:pt x="9152" y="12547"/>
                    <a:pt x="9152" y="12517"/>
                  </a:cubicBezTo>
                  <a:lnTo>
                    <a:pt x="9152" y="11001"/>
                  </a:lnTo>
                  <a:cubicBezTo>
                    <a:pt x="9152" y="10971"/>
                    <a:pt x="9183" y="10941"/>
                    <a:pt x="9213" y="10941"/>
                  </a:cubicBezTo>
                  <a:close/>
                  <a:moveTo>
                    <a:pt x="743" y="0"/>
                  </a:moveTo>
                  <a:cubicBezTo>
                    <a:pt x="333" y="0"/>
                    <a:pt x="0" y="319"/>
                    <a:pt x="0" y="728"/>
                  </a:cubicBezTo>
                  <a:lnTo>
                    <a:pt x="0" y="9775"/>
                  </a:lnTo>
                  <a:cubicBezTo>
                    <a:pt x="0" y="10169"/>
                    <a:pt x="333" y="10502"/>
                    <a:pt x="743" y="10502"/>
                  </a:cubicBezTo>
                  <a:lnTo>
                    <a:pt x="1986" y="10502"/>
                  </a:lnTo>
                  <a:lnTo>
                    <a:pt x="1986" y="16244"/>
                  </a:lnTo>
                  <a:cubicBezTo>
                    <a:pt x="1986" y="16866"/>
                    <a:pt x="2485" y="17381"/>
                    <a:pt x="3107" y="17381"/>
                  </a:cubicBezTo>
                  <a:lnTo>
                    <a:pt x="4425" y="17381"/>
                  </a:lnTo>
                  <a:cubicBezTo>
                    <a:pt x="4576" y="17381"/>
                    <a:pt x="4713" y="17244"/>
                    <a:pt x="4713" y="17093"/>
                  </a:cubicBezTo>
                  <a:cubicBezTo>
                    <a:pt x="4713" y="16941"/>
                    <a:pt x="4576" y="16820"/>
                    <a:pt x="4425" y="16820"/>
                  </a:cubicBezTo>
                  <a:lnTo>
                    <a:pt x="3107" y="16820"/>
                  </a:lnTo>
                  <a:cubicBezTo>
                    <a:pt x="2804" y="16820"/>
                    <a:pt x="2546" y="16563"/>
                    <a:pt x="2546" y="16244"/>
                  </a:cubicBezTo>
                  <a:lnTo>
                    <a:pt x="2546" y="9244"/>
                  </a:lnTo>
                  <a:lnTo>
                    <a:pt x="3440" y="11017"/>
                  </a:lnTo>
                  <a:cubicBezTo>
                    <a:pt x="3728" y="11577"/>
                    <a:pt x="4289" y="11911"/>
                    <a:pt x="4925" y="11911"/>
                  </a:cubicBezTo>
                  <a:lnTo>
                    <a:pt x="8592" y="11911"/>
                  </a:lnTo>
                  <a:lnTo>
                    <a:pt x="8592" y="12517"/>
                  </a:lnTo>
                  <a:cubicBezTo>
                    <a:pt x="8592" y="12866"/>
                    <a:pt x="8865" y="13139"/>
                    <a:pt x="9213" y="13139"/>
                  </a:cubicBezTo>
                  <a:lnTo>
                    <a:pt x="10017" y="13139"/>
                  </a:lnTo>
                  <a:cubicBezTo>
                    <a:pt x="10364" y="13139"/>
                    <a:pt x="10653" y="12866"/>
                    <a:pt x="10653" y="12517"/>
                  </a:cubicBezTo>
                  <a:lnTo>
                    <a:pt x="10653" y="11911"/>
                  </a:lnTo>
                  <a:lnTo>
                    <a:pt x="14304" y="11911"/>
                  </a:lnTo>
                  <a:cubicBezTo>
                    <a:pt x="14941" y="11911"/>
                    <a:pt x="15502" y="11577"/>
                    <a:pt x="15789" y="11017"/>
                  </a:cubicBezTo>
                  <a:lnTo>
                    <a:pt x="16684" y="9244"/>
                  </a:lnTo>
                  <a:lnTo>
                    <a:pt x="16684" y="16244"/>
                  </a:lnTo>
                  <a:cubicBezTo>
                    <a:pt x="16684" y="16563"/>
                    <a:pt x="16441" y="16820"/>
                    <a:pt x="16123" y="16820"/>
                  </a:cubicBezTo>
                  <a:lnTo>
                    <a:pt x="5562" y="16820"/>
                  </a:lnTo>
                  <a:cubicBezTo>
                    <a:pt x="5394" y="16820"/>
                    <a:pt x="5273" y="16941"/>
                    <a:pt x="5273" y="17093"/>
                  </a:cubicBezTo>
                  <a:cubicBezTo>
                    <a:pt x="5273" y="17244"/>
                    <a:pt x="5394" y="17381"/>
                    <a:pt x="5562" y="17381"/>
                  </a:cubicBezTo>
                  <a:lnTo>
                    <a:pt x="16123" y="17381"/>
                  </a:lnTo>
                  <a:cubicBezTo>
                    <a:pt x="16744" y="17381"/>
                    <a:pt x="17260" y="16866"/>
                    <a:pt x="17260" y="16244"/>
                  </a:cubicBezTo>
                  <a:lnTo>
                    <a:pt x="17260" y="10502"/>
                  </a:lnTo>
                  <a:lnTo>
                    <a:pt x="18502" y="10502"/>
                  </a:lnTo>
                  <a:cubicBezTo>
                    <a:pt x="18896" y="10502"/>
                    <a:pt x="19229" y="10169"/>
                    <a:pt x="19229" y="9775"/>
                  </a:cubicBezTo>
                  <a:lnTo>
                    <a:pt x="19229" y="3259"/>
                  </a:lnTo>
                  <a:cubicBezTo>
                    <a:pt x="19229" y="3092"/>
                    <a:pt x="19108" y="2970"/>
                    <a:pt x="18957" y="2970"/>
                  </a:cubicBezTo>
                  <a:cubicBezTo>
                    <a:pt x="18789" y="2970"/>
                    <a:pt x="18668" y="3092"/>
                    <a:pt x="18668" y="3259"/>
                  </a:cubicBezTo>
                  <a:lnTo>
                    <a:pt x="18668" y="9775"/>
                  </a:lnTo>
                  <a:cubicBezTo>
                    <a:pt x="18668" y="9866"/>
                    <a:pt x="18593" y="9941"/>
                    <a:pt x="18502" y="9941"/>
                  </a:cubicBezTo>
                  <a:lnTo>
                    <a:pt x="17260" y="9941"/>
                  </a:lnTo>
                  <a:lnTo>
                    <a:pt x="17260" y="7244"/>
                  </a:lnTo>
                  <a:cubicBezTo>
                    <a:pt x="17260" y="6623"/>
                    <a:pt x="16744" y="6122"/>
                    <a:pt x="16123" y="6122"/>
                  </a:cubicBezTo>
                  <a:lnTo>
                    <a:pt x="11122" y="6122"/>
                  </a:lnTo>
                  <a:lnTo>
                    <a:pt x="11122" y="728"/>
                  </a:lnTo>
                  <a:cubicBezTo>
                    <a:pt x="11122" y="637"/>
                    <a:pt x="11213" y="562"/>
                    <a:pt x="11304" y="562"/>
                  </a:cubicBezTo>
                  <a:lnTo>
                    <a:pt x="18502" y="562"/>
                  </a:lnTo>
                  <a:cubicBezTo>
                    <a:pt x="18593" y="562"/>
                    <a:pt x="18668" y="637"/>
                    <a:pt x="18668" y="728"/>
                  </a:cubicBezTo>
                  <a:lnTo>
                    <a:pt x="18668" y="2122"/>
                  </a:lnTo>
                  <a:cubicBezTo>
                    <a:pt x="18668" y="2289"/>
                    <a:pt x="18789" y="2410"/>
                    <a:pt x="18957" y="2410"/>
                  </a:cubicBezTo>
                  <a:cubicBezTo>
                    <a:pt x="19108" y="2410"/>
                    <a:pt x="19229" y="2289"/>
                    <a:pt x="19229" y="2122"/>
                  </a:cubicBezTo>
                  <a:lnTo>
                    <a:pt x="19229" y="728"/>
                  </a:lnTo>
                  <a:cubicBezTo>
                    <a:pt x="19229" y="319"/>
                    <a:pt x="18896" y="0"/>
                    <a:pt x="18502" y="0"/>
                  </a:cubicBezTo>
                  <a:lnTo>
                    <a:pt x="11304" y="0"/>
                  </a:lnTo>
                  <a:cubicBezTo>
                    <a:pt x="10895" y="0"/>
                    <a:pt x="10562" y="319"/>
                    <a:pt x="10562" y="728"/>
                  </a:cubicBezTo>
                  <a:lnTo>
                    <a:pt x="10562" y="6122"/>
                  </a:lnTo>
                  <a:lnTo>
                    <a:pt x="8667" y="6122"/>
                  </a:lnTo>
                  <a:lnTo>
                    <a:pt x="8667" y="728"/>
                  </a:lnTo>
                  <a:cubicBezTo>
                    <a:pt x="8667" y="319"/>
                    <a:pt x="8334" y="0"/>
                    <a:pt x="7926" y="0"/>
                  </a:cubicBezTo>
                  <a:lnTo>
                    <a:pt x="3804" y="0"/>
                  </a:lnTo>
                  <a:cubicBezTo>
                    <a:pt x="3637" y="0"/>
                    <a:pt x="3515" y="122"/>
                    <a:pt x="3515" y="273"/>
                  </a:cubicBezTo>
                  <a:cubicBezTo>
                    <a:pt x="3515" y="425"/>
                    <a:pt x="3637" y="562"/>
                    <a:pt x="3804" y="562"/>
                  </a:cubicBezTo>
                  <a:lnTo>
                    <a:pt x="7926" y="562"/>
                  </a:lnTo>
                  <a:cubicBezTo>
                    <a:pt x="8031" y="562"/>
                    <a:pt x="8107" y="637"/>
                    <a:pt x="8107" y="728"/>
                  </a:cubicBezTo>
                  <a:lnTo>
                    <a:pt x="8107" y="6122"/>
                  </a:lnTo>
                  <a:lnTo>
                    <a:pt x="3107" y="6122"/>
                  </a:lnTo>
                  <a:cubicBezTo>
                    <a:pt x="2485" y="6122"/>
                    <a:pt x="1986" y="6623"/>
                    <a:pt x="1986" y="7244"/>
                  </a:cubicBezTo>
                  <a:lnTo>
                    <a:pt x="1986" y="9941"/>
                  </a:lnTo>
                  <a:lnTo>
                    <a:pt x="743" y="9941"/>
                  </a:lnTo>
                  <a:cubicBezTo>
                    <a:pt x="636" y="9941"/>
                    <a:pt x="561" y="9866"/>
                    <a:pt x="561" y="9775"/>
                  </a:cubicBezTo>
                  <a:lnTo>
                    <a:pt x="561" y="728"/>
                  </a:lnTo>
                  <a:cubicBezTo>
                    <a:pt x="561" y="637"/>
                    <a:pt x="636" y="562"/>
                    <a:pt x="743" y="562"/>
                  </a:cubicBezTo>
                  <a:lnTo>
                    <a:pt x="2667" y="562"/>
                  </a:lnTo>
                  <a:cubicBezTo>
                    <a:pt x="2834" y="562"/>
                    <a:pt x="2955" y="425"/>
                    <a:pt x="2955" y="273"/>
                  </a:cubicBezTo>
                  <a:cubicBezTo>
                    <a:pt x="2955" y="122"/>
                    <a:pt x="2834" y="0"/>
                    <a:pt x="2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39"/>
          <p:cNvGrpSpPr/>
          <p:nvPr/>
        </p:nvGrpSpPr>
        <p:grpSpPr>
          <a:xfrm>
            <a:off x="6500854" y="1877212"/>
            <a:ext cx="416609" cy="468305"/>
            <a:chOff x="1534886" y="3322409"/>
            <a:chExt cx="371607" cy="417719"/>
          </a:xfrm>
        </p:grpSpPr>
        <p:sp>
          <p:nvSpPr>
            <p:cNvPr id="696" name="Google Shape;696;p39"/>
            <p:cNvSpPr/>
            <p:nvPr/>
          </p:nvSpPr>
          <p:spPr>
            <a:xfrm>
              <a:off x="1608603" y="3328361"/>
              <a:ext cx="223825" cy="258381"/>
            </a:xfrm>
            <a:custGeom>
              <a:avLst/>
              <a:gdLst/>
              <a:ahLst/>
              <a:cxnLst/>
              <a:rect l="l" t="t" r="r" b="b"/>
              <a:pathLst>
                <a:path w="10305" h="11896" extrusionOk="0">
                  <a:moveTo>
                    <a:pt x="5148" y="0"/>
                  </a:moveTo>
                  <a:cubicBezTo>
                    <a:pt x="5129" y="0"/>
                    <a:pt x="5111" y="0"/>
                    <a:pt x="5092" y="0"/>
                  </a:cubicBezTo>
                  <a:cubicBezTo>
                    <a:pt x="2304" y="46"/>
                    <a:pt x="47" y="2319"/>
                    <a:pt x="17" y="5107"/>
                  </a:cubicBezTo>
                  <a:cubicBezTo>
                    <a:pt x="1" y="6592"/>
                    <a:pt x="623" y="7926"/>
                    <a:pt x="1623" y="8880"/>
                  </a:cubicBezTo>
                  <a:cubicBezTo>
                    <a:pt x="2017" y="9259"/>
                    <a:pt x="2229" y="9775"/>
                    <a:pt x="2229" y="10320"/>
                  </a:cubicBezTo>
                  <a:lnTo>
                    <a:pt x="2229" y="11896"/>
                  </a:lnTo>
                  <a:lnTo>
                    <a:pt x="8092" y="11896"/>
                  </a:lnTo>
                  <a:lnTo>
                    <a:pt x="8092" y="10320"/>
                  </a:lnTo>
                  <a:cubicBezTo>
                    <a:pt x="8092" y="9775"/>
                    <a:pt x="8320" y="9244"/>
                    <a:pt x="8714" y="8865"/>
                  </a:cubicBezTo>
                  <a:cubicBezTo>
                    <a:pt x="9699" y="7926"/>
                    <a:pt x="10305" y="6607"/>
                    <a:pt x="10305" y="5152"/>
                  </a:cubicBezTo>
                  <a:cubicBezTo>
                    <a:pt x="10305" y="2308"/>
                    <a:pt x="7987" y="0"/>
                    <a:pt x="5148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1707342" y="3328361"/>
              <a:ext cx="125085" cy="258381"/>
            </a:xfrm>
            <a:custGeom>
              <a:avLst/>
              <a:gdLst/>
              <a:ahLst/>
              <a:cxnLst/>
              <a:rect l="l" t="t" r="r" b="b"/>
              <a:pathLst>
                <a:path w="5759" h="11896" extrusionOk="0">
                  <a:moveTo>
                    <a:pt x="602" y="0"/>
                  </a:moveTo>
                  <a:cubicBezTo>
                    <a:pt x="583" y="0"/>
                    <a:pt x="565" y="0"/>
                    <a:pt x="546" y="0"/>
                  </a:cubicBezTo>
                  <a:cubicBezTo>
                    <a:pt x="364" y="0"/>
                    <a:pt x="183" y="16"/>
                    <a:pt x="1" y="46"/>
                  </a:cubicBezTo>
                  <a:cubicBezTo>
                    <a:pt x="2546" y="350"/>
                    <a:pt x="4516" y="2516"/>
                    <a:pt x="4516" y="5152"/>
                  </a:cubicBezTo>
                  <a:cubicBezTo>
                    <a:pt x="4516" y="6607"/>
                    <a:pt x="3910" y="7926"/>
                    <a:pt x="2926" y="8865"/>
                  </a:cubicBezTo>
                  <a:cubicBezTo>
                    <a:pt x="2532" y="9244"/>
                    <a:pt x="2304" y="9775"/>
                    <a:pt x="2304" y="10320"/>
                  </a:cubicBezTo>
                  <a:lnTo>
                    <a:pt x="2304" y="11896"/>
                  </a:lnTo>
                  <a:lnTo>
                    <a:pt x="3546" y="11896"/>
                  </a:lnTo>
                  <a:lnTo>
                    <a:pt x="3546" y="10320"/>
                  </a:lnTo>
                  <a:cubicBezTo>
                    <a:pt x="3546" y="9775"/>
                    <a:pt x="3774" y="9244"/>
                    <a:pt x="4168" y="8865"/>
                  </a:cubicBezTo>
                  <a:cubicBezTo>
                    <a:pt x="5153" y="7926"/>
                    <a:pt x="5759" y="6607"/>
                    <a:pt x="5759" y="5152"/>
                  </a:cubicBezTo>
                  <a:cubicBezTo>
                    <a:pt x="5759" y="2308"/>
                    <a:pt x="3441" y="0"/>
                    <a:pt x="602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1635949" y="3586720"/>
              <a:ext cx="169850" cy="147479"/>
            </a:xfrm>
            <a:custGeom>
              <a:avLst/>
              <a:gdLst/>
              <a:ahLst/>
              <a:cxnLst/>
              <a:rect l="l" t="t" r="r" b="b"/>
              <a:pathLst>
                <a:path w="7820" h="6790" extrusionOk="0">
                  <a:moveTo>
                    <a:pt x="394" y="1"/>
                  </a:moveTo>
                  <a:cubicBezTo>
                    <a:pt x="166" y="1"/>
                    <a:pt x="0" y="197"/>
                    <a:pt x="15" y="425"/>
                  </a:cubicBezTo>
                  <a:lnTo>
                    <a:pt x="378" y="3622"/>
                  </a:lnTo>
                  <a:cubicBezTo>
                    <a:pt x="576" y="5426"/>
                    <a:pt x="2091" y="6789"/>
                    <a:pt x="3910" y="6789"/>
                  </a:cubicBezTo>
                  <a:cubicBezTo>
                    <a:pt x="5712" y="6789"/>
                    <a:pt x="7227" y="5426"/>
                    <a:pt x="7425" y="3622"/>
                  </a:cubicBezTo>
                  <a:lnTo>
                    <a:pt x="7789" y="425"/>
                  </a:lnTo>
                  <a:cubicBezTo>
                    <a:pt x="7819" y="197"/>
                    <a:pt x="7637" y="1"/>
                    <a:pt x="7409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1707342" y="3586720"/>
              <a:ext cx="98457" cy="147479"/>
            </a:xfrm>
            <a:custGeom>
              <a:avLst/>
              <a:gdLst/>
              <a:ahLst/>
              <a:cxnLst/>
              <a:rect l="l" t="t" r="r" b="b"/>
              <a:pathLst>
                <a:path w="4533" h="6790" extrusionOk="0">
                  <a:moveTo>
                    <a:pt x="2880" y="1"/>
                  </a:moveTo>
                  <a:cubicBezTo>
                    <a:pt x="3108" y="1"/>
                    <a:pt x="3290" y="197"/>
                    <a:pt x="3259" y="425"/>
                  </a:cubicBezTo>
                  <a:lnTo>
                    <a:pt x="2910" y="3622"/>
                  </a:lnTo>
                  <a:cubicBezTo>
                    <a:pt x="2728" y="5214"/>
                    <a:pt x="1516" y="6456"/>
                    <a:pt x="1" y="6729"/>
                  </a:cubicBezTo>
                  <a:cubicBezTo>
                    <a:pt x="198" y="6759"/>
                    <a:pt x="410" y="6789"/>
                    <a:pt x="623" y="6789"/>
                  </a:cubicBezTo>
                  <a:cubicBezTo>
                    <a:pt x="2425" y="6789"/>
                    <a:pt x="3940" y="5426"/>
                    <a:pt x="4138" y="3622"/>
                  </a:cubicBezTo>
                  <a:lnTo>
                    <a:pt x="4502" y="425"/>
                  </a:lnTo>
                  <a:cubicBezTo>
                    <a:pt x="4532" y="197"/>
                    <a:pt x="4350" y="1"/>
                    <a:pt x="4122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1642834" y="3394520"/>
              <a:ext cx="155711" cy="91181"/>
            </a:xfrm>
            <a:custGeom>
              <a:avLst/>
              <a:gdLst/>
              <a:ahLst/>
              <a:cxnLst/>
              <a:rect l="l" t="t" r="r" b="b"/>
              <a:pathLst>
                <a:path w="7169" h="4198" extrusionOk="0">
                  <a:moveTo>
                    <a:pt x="2896" y="1"/>
                  </a:moveTo>
                  <a:cubicBezTo>
                    <a:pt x="2441" y="1"/>
                    <a:pt x="2062" y="334"/>
                    <a:pt x="1971" y="758"/>
                  </a:cubicBezTo>
                  <a:cubicBezTo>
                    <a:pt x="1971" y="789"/>
                    <a:pt x="1956" y="803"/>
                    <a:pt x="1940" y="819"/>
                  </a:cubicBezTo>
                  <a:lnTo>
                    <a:pt x="1926" y="819"/>
                  </a:lnTo>
                  <a:cubicBezTo>
                    <a:pt x="1918" y="826"/>
                    <a:pt x="1906" y="830"/>
                    <a:pt x="1893" y="830"/>
                  </a:cubicBezTo>
                  <a:cubicBezTo>
                    <a:pt x="1880" y="830"/>
                    <a:pt x="1865" y="826"/>
                    <a:pt x="1849" y="819"/>
                  </a:cubicBezTo>
                  <a:cubicBezTo>
                    <a:pt x="1726" y="762"/>
                    <a:pt x="1594" y="731"/>
                    <a:pt x="1460" y="731"/>
                  </a:cubicBezTo>
                  <a:cubicBezTo>
                    <a:pt x="1414" y="731"/>
                    <a:pt x="1367" y="735"/>
                    <a:pt x="1320" y="743"/>
                  </a:cubicBezTo>
                  <a:cubicBezTo>
                    <a:pt x="865" y="803"/>
                    <a:pt x="516" y="1167"/>
                    <a:pt x="486" y="1621"/>
                  </a:cubicBezTo>
                  <a:cubicBezTo>
                    <a:pt x="471" y="1773"/>
                    <a:pt x="486" y="1925"/>
                    <a:pt x="546" y="2076"/>
                  </a:cubicBezTo>
                  <a:cubicBezTo>
                    <a:pt x="198" y="2334"/>
                    <a:pt x="1" y="2773"/>
                    <a:pt x="77" y="3228"/>
                  </a:cubicBezTo>
                  <a:cubicBezTo>
                    <a:pt x="183" y="3803"/>
                    <a:pt x="683" y="4197"/>
                    <a:pt x="1259" y="4197"/>
                  </a:cubicBezTo>
                  <a:lnTo>
                    <a:pt x="5910" y="4197"/>
                  </a:lnTo>
                  <a:cubicBezTo>
                    <a:pt x="6486" y="4197"/>
                    <a:pt x="6987" y="3803"/>
                    <a:pt x="7092" y="3228"/>
                  </a:cubicBezTo>
                  <a:cubicBezTo>
                    <a:pt x="7169" y="2773"/>
                    <a:pt x="6971" y="2334"/>
                    <a:pt x="6623" y="2076"/>
                  </a:cubicBezTo>
                  <a:cubicBezTo>
                    <a:pt x="6684" y="1925"/>
                    <a:pt x="6698" y="1773"/>
                    <a:pt x="6684" y="1621"/>
                  </a:cubicBezTo>
                  <a:cubicBezTo>
                    <a:pt x="6653" y="1167"/>
                    <a:pt x="6304" y="803"/>
                    <a:pt x="5866" y="743"/>
                  </a:cubicBezTo>
                  <a:cubicBezTo>
                    <a:pt x="5815" y="735"/>
                    <a:pt x="5765" y="731"/>
                    <a:pt x="5716" y="731"/>
                  </a:cubicBezTo>
                  <a:cubicBezTo>
                    <a:pt x="5575" y="731"/>
                    <a:pt x="5443" y="762"/>
                    <a:pt x="5320" y="819"/>
                  </a:cubicBezTo>
                  <a:cubicBezTo>
                    <a:pt x="5305" y="826"/>
                    <a:pt x="5290" y="830"/>
                    <a:pt x="5276" y="830"/>
                  </a:cubicBezTo>
                  <a:cubicBezTo>
                    <a:pt x="5263" y="830"/>
                    <a:pt x="5252" y="826"/>
                    <a:pt x="5244" y="819"/>
                  </a:cubicBezTo>
                  <a:cubicBezTo>
                    <a:pt x="5213" y="803"/>
                    <a:pt x="5199" y="789"/>
                    <a:pt x="5199" y="758"/>
                  </a:cubicBezTo>
                  <a:cubicBezTo>
                    <a:pt x="5108" y="334"/>
                    <a:pt x="4728" y="1"/>
                    <a:pt x="4274" y="1"/>
                  </a:cubicBezTo>
                  <a:cubicBezTo>
                    <a:pt x="4001" y="1"/>
                    <a:pt x="3759" y="122"/>
                    <a:pt x="3593" y="304"/>
                  </a:cubicBezTo>
                  <a:cubicBezTo>
                    <a:pt x="3411" y="122"/>
                    <a:pt x="3168" y="1"/>
                    <a:pt x="2896" y="1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1665227" y="3411961"/>
              <a:ext cx="1325" cy="673"/>
            </a:xfrm>
            <a:custGeom>
              <a:avLst/>
              <a:gdLst/>
              <a:ahLst/>
              <a:cxnLst/>
              <a:rect l="l" t="t" r="r" b="b"/>
              <a:pathLst>
                <a:path w="61" h="31" extrusionOk="0">
                  <a:moveTo>
                    <a:pt x="61" y="0"/>
                  </a:moveTo>
                  <a:lnTo>
                    <a:pt x="61" y="0"/>
                  </a:lnTo>
                  <a:cubicBezTo>
                    <a:pt x="46" y="0"/>
                    <a:pt x="16" y="16"/>
                    <a:pt x="0" y="31"/>
                  </a:cubicBezTo>
                  <a:cubicBezTo>
                    <a:pt x="16" y="31"/>
                    <a:pt x="30" y="16"/>
                    <a:pt x="30" y="16"/>
                  </a:cubicBezTo>
                  <a:lnTo>
                    <a:pt x="46" y="16"/>
                  </a:lnTo>
                  <a:cubicBezTo>
                    <a:pt x="46" y="16"/>
                    <a:pt x="46" y="0"/>
                    <a:pt x="61" y="0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1752455" y="3410375"/>
              <a:ext cx="46090" cy="75325"/>
            </a:xfrm>
            <a:custGeom>
              <a:avLst/>
              <a:gdLst/>
              <a:ahLst/>
              <a:cxnLst/>
              <a:rect l="l" t="t" r="r" b="b"/>
              <a:pathLst>
                <a:path w="2122" h="3468" extrusionOk="0">
                  <a:moveTo>
                    <a:pt x="669" y="1"/>
                  </a:moveTo>
                  <a:cubicBezTo>
                    <a:pt x="528" y="1"/>
                    <a:pt x="396" y="32"/>
                    <a:pt x="273" y="89"/>
                  </a:cubicBezTo>
                  <a:cubicBezTo>
                    <a:pt x="257" y="104"/>
                    <a:pt x="243" y="104"/>
                    <a:pt x="227" y="104"/>
                  </a:cubicBezTo>
                  <a:cubicBezTo>
                    <a:pt x="530" y="240"/>
                    <a:pt x="742" y="544"/>
                    <a:pt x="772" y="891"/>
                  </a:cubicBezTo>
                  <a:cubicBezTo>
                    <a:pt x="788" y="1043"/>
                    <a:pt x="772" y="1195"/>
                    <a:pt x="712" y="1346"/>
                  </a:cubicBezTo>
                  <a:cubicBezTo>
                    <a:pt x="1061" y="1604"/>
                    <a:pt x="1257" y="2043"/>
                    <a:pt x="1182" y="2498"/>
                  </a:cubicBezTo>
                  <a:cubicBezTo>
                    <a:pt x="1076" y="3073"/>
                    <a:pt x="576" y="3467"/>
                    <a:pt x="0" y="3467"/>
                  </a:cubicBezTo>
                  <a:lnTo>
                    <a:pt x="863" y="3467"/>
                  </a:lnTo>
                  <a:cubicBezTo>
                    <a:pt x="1439" y="3467"/>
                    <a:pt x="1940" y="3073"/>
                    <a:pt x="2045" y="2498"/>
                  </a:cubicBezTo>
                  <a:cubicBezTo>
                    <a:pt x="2122" y="2043"/>
                    <a:pt x="1924" y="1604"/>
                    <a:pt x="1576" y="1346"/>
                  </a:cubicBezTo>
                  <a:cubicBezTo>
                    <a:pt x="1637" y="1195"/>
                    <a:pt x="1651" y="1043"/>
                    <a:pt x="1637" y="891"/>
                  </a:cubicBezTo>
                  <a:cubicBezTo>
                    <a:pt x="1606" y="437"/>
                    <a:pt x="1257" y="73"/>
                    <a:pt x="819" y="13"/>
                  </a:cubicBezTo>
                  <a:cubicBezTo>
                    <a:pt x="768" y="5"/>
                    <a:pt x="718" y="1"/>
                    <a:pt x="669" y="1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1714271" y="3426817"/>
              <a:ext cx="25043" cy="37815"/>
            </a:xfrm>
            <a:custGeom>
              <a:avLst/>
              <a:gdLst/>
              <a:ahLst/>
              <a:cxnLst/>
              <a:rect l="l" t="t" r="r" b="b"/>
              <a:pathLst>
                <a:path w="1153" h="1741" extrusionOk="0">
                  <a:moveTo>
                    <a:pt x="840" y="1"/>
                  </a:moveTo>
                  <a:cubicBezTo>
                    <a:pt x="780" y="1"/>
                    <a:pt x="719" y="20"/>
                    <a:pt x="667" y="59"/>
                  </a:cubicBezTo>
                  <a:cubicBezTo>
                    <a:pt x="637" y="90"/>
                    <a:pt x="122" y="528"/>
                    <a:pt x="15" y="1423"/>
                  </a:cubicBezTo>
                  <a:cubicBezTo>
                    <a:pt x="1" y="1575"/>
                    <a:pt x="106" y="1726"/>
                    <a:pt x="273" y="1741"/>
                  </a:cubicBezTo>
                  <a:lnTo>
                    <a:pt x="304" y="1741"/>
                  </a:lnTo>
                  <a:cubicBezTo>
                    <a:pt x="439" y="1741"/>
                    <a:pt x="561" y="1635"/>
                    <a:pt x="576" y="1484"/>
                  </a:cubicBezTo>
                  <a:cubicBezTo>
                    <a:pt x="652" y="831"/>
                    <a:pt x="1001" y="514"/>
                    <a:pt x="1031" y="498"/>
                  </a:cubicBezTo>
                  <a:cubicBezTo>
                    <a:pt x="1136" y="393"/>
                    <a:pt x="1152" y="225"/>
                    <a:pt x="1061" y="104"/>
                  </a:cubicBezTo>
                  <a:cubicBezTo>
                    <a:pt x="1000" y="35"/>
                    <a:pt x="920" y="1"/>
                    <a:pt x="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1548721" y="3342392"/>
              <a:ext cx="49391" cy="31081"/>
            </a:xfrm>
            <a:custGeom>
              <a:avLst/>
              <a:gdLst/>
              <a:ahLst/>
              <a:cxnLst/>
              <a:rect l="l" t="t" r="r" b="b"/>
              <a:pathLst>
                <a:path w="2274" h="1431" extrusionOk="0">
                  <a:moveTo>
                    <a:pt x="305" y="0"/>
                  </a:moveTo>
                  <a:cubicBezTo>
                    <a:pt x="204" y="0"/>
                    <a:pt x="112" y="51"/>
                    <a:pt x="61" y="142"/>
                  </a:cubicBezTo>
                  <a:cubicBezTo>
                    <a:pt x="0" y="279"/>
                    <a:pt x="46" y="461"/>
                    <a:pt x="182" y="536"/>
                  </a:cubicBezTo>
                  <a:lnTo>
                    <a:pt x="1818" y="1401"/>
                  </a:lnTo>
                  <a:cubicBezTo>
                    <a:pt x="1865" y="1415"/>
                    <a:pt x="1909" y="1431"/>
                    <a:pt x="1955" y="1431"/>
                  </a:cubicBezTo>
                  <a:cubicBezTo>
                    <a:pt x="2046" y="1431"/>
                    <a:pt x="2152" y="1370"/>
                    <a:pt x="2198" y="1279"/>
                  </a:cubicBezTo>
                  <a:cubicBezTo>
                    <a:pt x="2273" y="1142"/>
                    <a:pt x="2228" y="976"/>
                    <a:pt x="2091" y="900"/>
                  </a:cubicBezTo>
                  <a:lnTo>
                    <a:pt x="455" y="37"/>
                  </a:lnTo>
                  <a:cubicBezTo>
                    <a:pt x="405" y="12"/>
                    <a:pt x="354" y="0"/>
                    <a:pt x="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1540489" y="3472386"/>
              <a:ext cx="51368" cy="26824"/>
            </a:xfrm>
            <a:custGeom>
              <a:avLst/>
              <a:gdLst/>
              <a:ahLst/>
              <a:cxnLst/>
              <a:rect l="l" t="t" r="r" b="b"/>
              <a:pathLst>
                <a:path w="2365" h="1235" extrusionOk="0">
                  <a:moveTo>
                    <a:pt x="2048" y="1"/>
                  </a:moveTo>
                  <a:cubicBezTo>
                    <a:pt x="2013" y="1"/>
                    <a:pt x="1977" y="8"/>
                    <a:pt x="1940" y="22"/>
                  </a:cubicBezTo>
                  <a:lnTo>
                    <a:pt x="213" y="689"/>
                  </a:lnTo>
                  <a:cubicBezTo>
                    <a:pt x="76" y="749"/>
                    <a:pt x="1" y="915"/>
                    <a:pt x="62" y="1067"/>
                  </a:cubicBezTo>
                  <a:cubicBezTo>
                    <a:pt x="106" y="1174"/>
                    <a:pt x="213" y="1234"/>
                    <a:pt x="318" y="1234"/>
                  </a:cubicBezTo>
                  <a:cubicBezTo>
                    <a:pt x="349" y="1234"/>
                    <a:pt x="395" y="1234"/>
                    <a:pt x="425" y="1219"/>
                  </a:cubicBezTo>
                  <a:lnTo>
                    <a:pt x="2153" y="537"/>
                  </a:lnTo>
                  <a:cubicBezTo>
                    <a:pt x="2288" y="491"/>
                    <a:pt x="2365" y="325"/>
                    <a:pt x="2304" y="174"/>
                  </a:cubicBezTo>
                  <a:cubicBezTo>
                    <a:pt x="2258" y="69"/>
                    <a:pt x="2159" y="1"/>
                    <a:pt x="20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1534886" y="3413242"/>
              <a:ext cx="52693" cy="14878"/>
            </a:xfrm>
            <a:custGeom>
              <a:avLst/>
              <a:gdLst/>
              <a:ahLst/>
              <a:cxnLst/>
              <a:rect l="l" t="t" r="r" b="b"/>
              <a:pathLst>
                <a:path w="2426" h="685" extrusionOk="0">
                  <a:moveTo>
                    <a:pt x="2147" y="1"/>
                  </a:moveTo>
                  <a:cubicBezTo>
                    <a:pt x="2139" y="1"/>
                    <a:pt x="2130" y="1"/>
                    <a:pt x="2122" y="2"/>
                  </a:cubicBezTo>
                  <a:lnTo>
                    <a:pt x="273" y="123"/>
                  </a:lnTo>
                  <a:cubicBezTo>
                    <a:pt x="122" y="139"/>
                    <a:pt x="1" y="275"/>
                    <a:pt x="16" y="426"/>
                  </a:cubicBezTo>
                  <a:cubicBezTo>
                    <a:pt x="16" y="578"/>
                    <a:pt x="138" y="684"/>
                    <a:pt x="289" y="684"/>
                  </a:cubicBezTo>
                  <a:lnTo>
                    <a:pt x="304" y="684"/>
                  </a:lnTo>
                  <a:lnTo>
                    <a:pt x="2152" y="563"/>
                  </a:lnTo>
                  <a:cubicBezTo>
                    <a:pt x="2320" y="547"/>
                    <a:pt x="2425" y="426"/>
                    <a:pt x="2425" y="260"/>
                  </a:cubicBezTo>
                  <a:cubicBezTo>
                    <a:pt x="2411" y="117"/>
                    <a:pt x="2288" y="1"/>
                    <a:pt x="2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1843288" y="3342392"/>
              <a:ext cx="49695" cy="31081"/>
            </a:xfrm>
            <a:custGeom>
              <a:avLst/>
              <a:gdLst/>
              <a:ahLst/>
              <a:cxnLst/>
              <a:rect l="l" t="t" r="r" b="b"/>
              <a:pathLst>
                <a:path w="2288" h="1431" extrusionOk="0">
                  <a:moveTo>
                    <a:pt x="1972" y="0"/>
                  </a:moveTo>
                  <a:cubicBezTo>
                    <a:pt x="1926" y="0"/>
                    <a:pt x="1878" y="12"/>
                    <a:pt x="1833" y="37"/>
                  </a:cubicBezTo>
                  <a:lnTo>
                    <a:pt x="197" y="900"/>
                  </a:lnTo>
                  <a:cubicBezTo>
                    <a:pt x="61" y="976"/>
                    <a:pt x="0" y="1142"/>
                    <a:pt x="76" y="1279"/>
                  </a:cubicBezTo>
                  <a:cubicBezTo>
                    <a:pt x="122" y="1370"/>
                    <a:pt x="227" y="1431"/>
                    <a:pt x="318" y="1431"/>
                  </a:cubicBezTo>
                  <a:cubicBezTo>
                    <a:pt x="364" y="1431"/>
                    <a:pt x="409" y="1415"/>
                    <a:pt x="455" y="1401"/>
                  </a:cubicBezTo>
                  <a:lnTo>
                    <a:pt x="2092" y="536"/>
                  </a:lnTo>
                  <a:cubicBezTo>
                    <a:pt x="2227" y="461"/>
                    <a:pt x="2288" y="279"/>
                    <a:pt x="2213" y="142"/>
                  </a:cubicBezTo>
                  <a:cubicBezTo>
                    <a:pt x="2161" y="51"/>
                    <a:pt x="2069" y="0"/>
                    <a:pt x="19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1849521" y="3472386"/>
              <a:ext cx="51368" cy="26824"/>
            </a:xfrm>
            <a:custGeom>
              <a:avLst/>
              <a:gdLst/>
              <a:ahLst/>
              <a:cxnLst/>
              <a:rect l="l" t="t" r="r" b="b"/>
              <a:pathLst>
                <a:path w="2365" h="1235" extrusionOk="0">
                  <a:moveTo>
                    <a:pt x="324" y="1"/>
                  </a:moveTo>
                  <a:cubicBezTo>
                    <a:pt x="215" y="1"/>
                    <a:pt x="107" y="69"/>
                    <a:pt x="61" y="174"/>
                  </a:cubicBezTo>
                  <a:cubicBezTo>
                    <a:pt x="1" y="325"/>
                    <a:pt x="77" y="491"/>
                    <a:pt x="213" y="537"/>
                  </a:cubicBezTo>
                  <a:lnTo>
                    <a:pt x="1940" y="1219"/>
                  </a:lnTo>
                  <a:cubicBezTo>
                    <a:pt x="1986" y="1234"/>
                    <a:pt x="2017" y="1234"/>
                    <a:pt x="2047" y="1234"/>
                  </a:cubicBezTo>
                  <a:cubicBezTo>
                    <a:pt x="2152" y="1234"/>
                    <a:pt x="2274" y="1174"/>
                    <a:pt x="2304" y="1067"/>
                  </a:cubicBezTo>
                  <a:cubicBezTo>
                    <a:pt x="2365" y="915"/>
                    <a:pt x="2289" y="749"/>
                    <a:pt x="2152" y="689"/>
                  </a:cubicBezTo>
                  <a:lnTo>
                    <a:pt x="425" y="22"/>
                  </a:lnTo>
                  <a:cubicBezTo>
                    <a:pt x="393" y="8"/>
                    <a:pt x="358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1853822" y="3413242"/>
              <a:ext cx="52671" cy="14878"/>
            </a:xfrm>
            <a:custGeom>
              <a:avLst/>
              <a:gdLst/>
              <a:ahLst/>
              <a:cxnLst/>
              <a:rect l="l" t="t" r="r" b="b"/>
              <a:pathLst>
                <a:path w="2425" h="685" extrusionOk="0">
                  <a:moveTo>
                    <a:pt x="279" y="1"/>
                  </a:moveTo>
                  <a:cubicBezTo>
                    <a:pt x="137" y="1"/>
                    <a:pt x="14" y="117"/>
                    <a:pt x="0" y="260"/>
                  </a:cubicBezTo>
                  <a:cubicBezTo>
                    <a:pt x="0" y="426"/>
                    <a:pt x="122" y="547"/>
                    <a:pt x="273" y="563"/>
                  </a:cubicBezTo>
                  <a:lnTo>
                    <a:pt x="2122" y="684"/>
                  </a:lnTo>
                  <a:lnTo>
                    <a:pt x="2136" y="684"/>
                  </a:lnTo>
                  <a:cubicBezTo>
                    <a:pt x="2288" y="684"/>
                    <a:pt x="2409" y="578"/>
                    <a:pt x="2425" y="426"/>
                  </a:cubicBezTo>
                  <a:cubicBezTo>
                    <a:pt x="2425" y="275"/>
                    <a:pt x="2318" y="139"/>
                    <a:pt x="2152" y="123"/>
                  </a:cubicBezTo>
                  <a:lnTo>
                    <a:pt x="303" y="2"/>
                  </a:lnTo>
                  <a:cubicBezTo>
                    <a:pt x="295" y="1"/>
                    <a:pt x="287" y="1"/>
                    <a:pt x="2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1602695" y="3322409"/>
              <a:ext cx="236010" cy="417719"/>
            </a:xfrm>
            <a:custGeom>
              <a:avLst/>
              <a:gdLst/>
              <a:ahLst/>
              <a:cxnLst/>
              <a:rect l="l" t="t" r="r" b="b"/>
              <a:pathLst>
                <a:path w="10866" h="19232" extrusionOk="0">
                  <a:moveTo>
                    <a:pt x="8940" y="12457"/>
                  </a:moveTo>
                  <a:cubicBezTo>
                    <a:pt x="8986" y="12457"/>
                    <a:pt x="9001" y="12473"/>
                    <a:pt x="9017" y="12488"/>
                  </a:cubicBezTo>
                  <a:cubicBezTo>
                    <a:pt x="9031" y="12503"/>
                    <a:pt x="9047" y="12518"/>
                    <a:pt x="9031" y="12564"/>
                  </a:cubicBezTo>
                  <a:lnTo>
                    <a:pt x="8926" y="13564"/>
                  </a:lnTo>
                  <a:lnTo>
                    <a:pt x="1940" y="13564"/>
                  </a:lnTo>
                  <a:lnTo>
                    <a:pt x="1834" y="12564"/>
                  </a:lnTo>
                  <a:cubicBezTo>
                    <a:pt x="1818" y="12518"/>
                    <a:pt x="1849" y="12503"/>
                    <a:pt x="1849" y="12488"/>
                  </a:cubicBezTo>
                  <a:cubicBezTo>
                    <a:pt x="1865" y="12473"/>
                    <a:pt x="1879" y="12457"/>
                    <a:pt x="1925" y="12457"/>
                  </a:cubicBezTo>
                  <a:close/>
                  <a:moveTo>
                    <a:pt x="8865" y="14124"/>
                  </a:moveTo>
                  <a:lnTo>
                    <a:pt x="8728" y="15276"/>
                  </a:lnTo>
                  <a:lnTo>
                    <a:pt x="2137" y="15276"/>
                  </a:lnTo>
                  <a:lnTo>
                    <a:pt x="2000" y="14124"/>
                  </a:lnTo>
                  <a:close/>
                  <a:moveTo>
                    <a:pt x="8668" y="15851"/>
                  </a:moveTo>
                  <a:cubicBezTo>
                    <a:pt x="8623" y="16261"/>
                    <a:pt x="8486" y="16655"/>
                    <a:pt x="8289" y="17003"/>
                  </a:cubicBezTo>
                  <a:lnTo>
                    <a:pt x="2576" y="17003"/>
                  </a:lnTo>
                  <a:cubicBezTo>
                    <a:pt x="2380" y="16639"/>
                    <a:pt x="2259" y="16261"/>
                    <a:pt x="2198" y="15851"/>
                  </a:cubicBezTo>
                  <a:close/>
                  <a:moveTo>
                    <a:pt x="5454" y="1"/>
                  </a:moveTo>
                  <a:cubicBezTo>
                    <a:pt x="5419" y="1"/>
                    <a:pt x="5384" y="1"/>
                    <a:pt x="5350" y="2"/>
                  </a:cubicBezTo>
                  <a:cubicBezTo>
                    <a:pt x="3940" y="17"/>
                    <a:pt x="2592" y="593"/>
                    <a:pt x="1592" y="1608"/>
                  </a:cubicBezTo>
                  <a:cubicBezTo>
                    <a:pt x="576" y="2624"/>
                    <a:pt x="16" y="3957"/>
                    <a:pt x="16" y="5381"/>
                  </a:cubicBezTo>
                  <a:cubicBezTo>
                    <a:pt x="0" y="6881"/>
                    <a:pt x="606" y="8321"/>
                    <a:pt x="1697" y="9352"/>
                  </a:cubicBezTo>
                  <a:cubicBezTo>
                    <a:pt x="2031" y="9669"/>
                    <a:pt x="2228" y="10124"/>
                    <a:pt x="2228" y="10594"/>
                  </a:cubicBezTo>
                  <a:lnTo>
                    <a:pt x="2228" y="11897"/>
                  </a:lnTo>
                  <a:lnTo>
                    <a:pt x="1940" y="11897"/>
                  </a:lnTo>
                  <a:cubicBezTo>
                    <a:pt x="1834" y="11897"/>
                    <a:pt x="1713" y="11912"/>
                    <a:pt x="1622" y="11972"/>
                  </a:cubicBezTo>
                  <a:cubicBezTo>
                    <a:pt x="1380" y="12094"/>
                    <a:pt x="1243" y="12366"/>
                    <a:pt x="1273" y="12625"/>
                  </a:cubicBezTo>
                  <a:lnTo>
                    <a:pt x="1380" y="13564"/>
                  </a:lnTo>
                  <a:lnTo>
                    <a:pt x="1212" y="13564"/>
                  </a:lnTo>
                  <a:cubicBezTo>
                    <a:pt x="1061" y="13564"/>
                    <a:pt x="925" y="13685"/>
                    <a:pt x="925" y="13837"/>
                  </a:cubicBezTo>
                  <a:cubicBezTo>
                    <a:pt x="909" y="14003"/>
                    <a:pt x="1046" y="14124"/>
                    <a:pt x="1198" y="14124"/>
                  </a:cubicBezTo>
                  <a:lnTo>
                    <a:pt x="1440" y="14124"/>
                  </a:lnTo>
                  <a:lnTo>
                    <a:pt x="1562" y="15276"/>
                  </a:lnTo>
                  <a:lnTo>
                    <a:pt x="1425" y="15276"/>
                  </a:lnTo>
                  <a:cubicBezTo>
                    <a:pt x="1273" y="15276"/>
                    <a:pt x="1137" y="15397"/>
                    <a:pt x="1137" y="15548"/>
                  </a:cubicBezTo>
                  <a:cubicBezTo>
                    <a:pt x="1121" y="15716"/>
                    <a:pt x="1258" y="15851"/>
                    <a:pt x="1410" y="15851"/>
                  </a:cubicBezTo>
                  <a:lnTo>
                    <a:pt x="1622" y="15851"/>
                  </a:lnTo>
                  <a:cubicBezTo>
                    <a:pt x="1667" y="16245"/>
                    <a:pt x="1788" y="16639"/>
                    <a:pt x="1955" y="17003"/>
                  </a:cubicBezTo>
                  <a:lnTo>
                    <a:pt x="1879" y="17003"/>
                  </a:lnTo>
                  <a:cubicBezTo>
                    <a:pt x="1728" y="17003"/>
                    <a:pt x="1592" y="17124"/>
                    <a:pt x="1592" y="17276"/>
                  </a:cubicBezTo>
                  <a:cubicBezTo>
                    <a:pt x="1576" y="17427"/>
                    <a:pt x="1713" y="17564"/>
                    <a:pt x="1865" y="17564"/>
                  </a:cubicBezTo>
                  <a:lnTo>
                    <a:pt x="2273" y="17564"/>
                  </a:lnTo>
                  <a:cubicBezTo>
                    <a:pt x="2562" y="17989"/>
                    <a:pt x="2940" y="18352"/>
                    <a:pt x="3380" y="18640"/>
                  </a:cubicBezTo>
                  <a:cubicBezTo>
                    <a:pt x="3428" y="18669"/>
                    <a:pt x="3480" y="18682"/>
                    <a:pt x="3530" y="18682"/>
                  </a:cubicBezTo>
                  <a:cubicBezTo>
                    <a:pt x="3637" y="18682"/>
                    <a:pt x="3737" y="18621"/>
                    <a:pt x="3788" y="18518"/>
                  </a:cubicBezTo>
                  <a:cubicBezTo>
                    <a:pt x="3849" y="18383"/>
                    <a:pt x="3804" y="18231"/>
                    <a:pt x="3683" y="18155"/>
                  </a:cubicBezTo>
                  <a:cubicBezTo>
                    <a:pt x="3410" y="17989"/>
                    <a:pt x="3182" y="17791"/>
                    <a:pt x="2986" y="17564"/>
                  </a:cubicBezTo>
                  <a:lnTo>
                    <a:pt x="7880" y="17564"/>
                  </a:lnTo>
                  <a:cubicBezTo>
                    <a:pt x="7289" y="18246"/>
                    <a:pt x="6410" y="18670"/>
                    <a:pt x="5441" y="18670"/>
                  </a:cubicBezTo>
                  <a:cubicBezTo>
                    <a:pt x="5168" y="18670"/>
                    <a:pt x="4895" y="18640"/>
                    <a:pt x="4637" y="18579"/>
                  </a:cubicBezTo>
                  <a:cubicBezTo>
                    <a:pt x="4611" y="18571"/>
                    <a:pt x="4585" y="18568"/>
                    <a:pt x="4559" y="18568"/>
                  </a:cubicBezTo>
                  <a:cubicBezTo>
                    <a:pt x="4437" y="18568"/>
                    <a:pt x="4329" y="18654"/>
                    <a:pt x="4304" y="18791"/>
                  </a:cubicBezTo>
                  <a:cubicBezTo>
                    <a:pt x="4259" y="18943"/>
                    <a:pt x="4364" y="19080"/>
                    <a:pt x="4516" y="19124"/>
                  </a:cubicBezTo>
                  <a:cubicBezTo>
                    <a:pt x="4819" y="19201"/>
                    <a:pt x="5122" y="19231"/>
                    <a:pt x="5441" y="19231"/>
                  </a:cubicBezTo>
                  <a:cubicBezTo>
                    <a:pt x="6744" y="19231"/>
                    <a:pt x="7910" y="18579"/>
                    <a:pt x="8607" y="17564"/>
                  </a:cubicBezTo>
                  <a:lnTo>
                    <a:pt x="8986" y="17564"/>
                  </a:lnTo>
                  <a:cubicBezTo>
                    <a:pt x="9138" y="17564"/>
                    <a:pt x="9274" y="17443"/>
                    <a:pt x="9274" y="17292"/>
                  </a:cubicBezTo>
                  <a:cubicBezTo>
                    <a:pt x="9289" y="17124"/>
                    <a:pt x="9152" y="17003"/>
                    <a:pt x="9001" y="17003"/>
                  </a:cubicBezTo>
                  <a:lnTo>
                    <a:pt x="8926" y="17003"/>
                  </a:lnTo>
                  <a:cubicBezTo>
                    <a:pt x="9077" y="16639"/>
                    <a:pt x="9199" y="16261"/>
                    <a:pt x="9243" y="15851"/>
                  </a:cubicBezTo>
                  <a:lnTo>
                    <a:pt x="9441" y="15851"/>
                  </a:lnTo>
                  <a:cubicBezTo>
                    <a:pt x="9592" y="15851"/>
                    <a:pt x="9728" y="15730"/>
                    <a:pt x="9744" y="15579"/>
                  </a:cubicBezTo>
                  <a:cubicBezTo>
                    <a:pt x="9744" y="15413"/>
                    <a:pt x="9607" y="15276"/>
                    <a:pt x="9455" y="15276"/>
                  </a:cubicBezTo>
                  <a:lnTo>
                    <a:pt x="9304" y="15276"/>
                  </a:lnTo>
                  <a:lnTo>
                    <a:pt x="9425" y="14124"/>
                  </a:lnTo>
                  <a:lnTo>
                    <a:pt x="9653" y="14124"/>
                  </a:lnTo>
                  <a:cubicBezTo>
                    <a:pt x="9805" y="14124"/>
                    <a:pt x="9940" y="14003"/>
                    <a:pt x="9940" y="13851"/>
                  </a:cubicBezTo>
                  <a:cubicBezTo>
                    <a:pt x="9956" y="13700"/>
                    <a:pt x="9819" y="13564"/>
                    <a:pt x="9668" y="13564"/>
                  </a:cubicBezTo>
                  <a:lnTo>
                    <a:pt x="9502" y="13564"/>
                  </a:lnTo>
                  <a:lnTo>
                    <a:pt x="9592" y="12639"/>
                  </a:lnTo>
                  <a:cubicBezTo>
                    <a:pt x="9607" y="12534"/>
                    <a:pt x="9592" y="12412"/>
                    <a:pt x="9562" y="12321"/>
                  </a:cubicBezTo>
                  <a:cubicBezTo>
                    <a:pt x="9455" y="12049"/>
                    <a:pt x="9213" y="11897"/>
                    <a:pt x="8940" y="11897"/>
                  </a:cubicBezTo>
                  <a:lnTo>
                    <a:pt x="8653" y="11897"/>
                  </a:lnTo>
                  <a:lnTo>
                    <a:pt x="8653" y="10594"/>
                  </a:lnTo>
                  <a:cubicBezTo>
                    <a:pt x="8653" y="10124"/>
                    <a:pt x="8835" y="9669"/>
                    <a:pt x="9183" y="9352"/>
                  </a:cubicBezTo>
                  <a:cubicBezTo>
                    <a:pt x="10259" y="8305"/>
                    <a:pt x="10865" y="6911"/>
                    <a:pt x="10865" y="5426"/>
                  </a:cubicBezTo>
                  <a:cubicBezTo>
                    <a:pt x="10865" y="4517"/>
                    <a:pt x="10637" y="3624"/>
                    <a:pt x="10199" y="2820"/>
                  </a:cubicBezTo>
                  <a:cubicBezTo>
                    <a:pt x="10140" y="2726"/>
                    <a:pt x="10036" y="2669"/>
                    <a:pt x="9935" y="2669"/>
                  </a:cubicBezTo>
                  <a:cubicBezTo>
                    <a:pt x="9906" y="2669"/>
                    <a:pt x="9877" y="2674"/>
                    <a:pt x="9849" y="2684"/>
                  </a:cubicBezTo>
                  <a:cubicBezTo>
                    <a:pt x="9683" y="2759"/>
                    <a:pt x="9623" y="2941"/>
                    <a:pt x="9698" y="3093"/>
                  </a:cubicBezTo>
                  <a:cubicBezTo>
                    <a:pt x="10092" y="3806"/>
                    <a:pt x="10290" y="4608"/>
                    <a:pt x="10290" y="5426"/>
                  </a:cubicBezTo>
                  <a:cubicBezTo>
                    <a:pt x="10290" y="6760"/>
                    <a:pt x="9759" y="8018"/>
                    <a:pt x="8789" y="8942"/>
                  </a:cubicBezTo>
                  <a:cubicBezTo>
                    <a:pt x="8334" y="9366"/>
                    <a:pt x="8077" y="9972"/>
                    <a:pt x="8077" y="10594"/>
                  </a:cubicBezTo>
                  <a:lnTo>
                    <a:pt x="8077" y="11897"/>
                  </a:lnTo>
                  <a:lnTo>
                    <a:pt x="5713" y="11897"/>
                  </a:lnTo>
                  <a:lnTo>
                    <a:pt x="5713" y="7806"/>
                  </a:lnTo>
                  <a:lnTo>
                    <a:pt x="7758" y="7806"/>
                  </a:lnTo>
                  <a:cubicBezTo>
                    <a:pt x="8471" y="7806"/>
                    <a:pt x="9092" y="7305"/>
                    <a:pt x="9213" y="6608"/>
                  </a:cubicBezTo>
                  <a:cubicBezTo>
                    <a:pt x="9304" y="6123"/>
                    <a:pt x="9138" y="5638"/>
                    <a:pt x="8789" y="5305"/>
                  </a:cubicBezTo>
                  <a:cubicBezTo>
                    <a:pt x="8819" y="5169"/>
                    <a:pt x="8835" y="5048"/>
                    <a:pt x="8819" y="4911"/>
                  </a:cubicBezTo>
                  <a:cubicBezTo>
                    <a:pt x="8774" y="4335"/>
                    <a:pt x="8320" y="3866"/>
                    <a:pt x="7744" y="3790"/>
                  </a:cubicBezTo>
                  <a:cubicBezTo>
                    <a:pt x="7681" y="3778"/>
                    <a:pt x="7618" y="3774"/>
                    <a:pt x="7555" y="3774"/>
                  </a:cubicBezTo>
                  <a:cubicBezTo>
                    <a:pt x="7453" y="3774"/>
                    <a:pt x="7353" y="3787"/>
                    <a:pt x="7259" y="3806"/>
                  </a:cubicBezTo>
                  <a:cubicBezTo>
                    <a:pt x="7077" y="3351"/>
                    <a:pt x="6637" y="3048"/>
                    <a:pt x="6122" y="3048"/>
                  </a:cubicBezTo>
                  <a:cubicBezTo>
                    <a:pt x="5879" y="3048"/>
                    <a:pt x="5637" y="3123"/>
                    <a:pt x="5441" y="3260"/>
                  </a:cubicBezTo>
                  <a:cubicBezTo>
                    <a:pt x="5228" y="3123"/>
                    <a:pt x="4986" y="3048"/>
                    <a:pt x="4744" y="3048"/>
                  </a:cubicBezTo>
                  <a:cubicBezTo>
                    <a:pt x="4243" y="3048"/>
                    <a:pt x="3788" y="3351"/>
                    <a:pt x="3607" y="3806"/>
                  </a:cubicBezTo>
                  <a:cubicBezTo>
                    <a:pt x="3512" y="3787"/>
                    <a:pt x="3412" y="3774"/>
                    <a:pt x="3310" y="3774"/>
                  </a:cubicBezTo>
                  <a:cubicBezTo>
                    <a:pt x="3248" y="3774"/>
                    <a:pt x="3185" y="3778"/>
                    <a:pt x="3122" y="3790"/>
                  </a:cubicBezTo>
                  <a:cubicBezTo>
                    <a:pt x="2546" y="3866"/>
                    <a:pt x="2107" y="4335"/>
                    <a:pt x="2046" y="4911"/>
                  </a:cubicBezTo>
                  <a:cubicBezTo>
                    <a:pt x="2031" y="5048"/>
                    <a:pt x="2046" y="5169"/>
                    <a:pt x="2077" y="5305"/>
                  </a:cubicBezTo>
                  <a:cubicBezTo>
                    <a:pt x="1728" y="5638"/>
                    <a:pt x="1562" y="6123"/>
                    <a:pt x="1652" y="6608"/>
                  </a:cubicBezTo>
                  <a:cubicBezTo>
                    <a:pt x="1774" y="7305"/>
                    <a:pt x="2394" y="7806"/>
                    <a:pt x="3107" y="7806"/>
                  </a:cubicBezTo>
                  <a:lnTo>
                    <a:pt x="3198" y="7806"/>
                  </a:lnTo>
                  <a:cubicBezTo>
                    <a:pt x="3364" y="7806"/>
                    <a:pt x="3501" y="7685"/>
                    <a:pt x="3501" y="7533"/>
                  </a:cubicBezTo>
                  <a:cubicBezTo>
                    <a:pt x="3501" y="7366"/>
                    <a:pt x="3380" y="7245"/>
                    <a:pt x="3213" y="7245"/>
                  </a:cubicBezTo>
                  <a:lnTo>
                    <a:pt x="3107" y="7245"/>
                  </a:lnTo>
                  <a:cubicBezTo>
                    <a:pt x="2667" y="7245"/>
                    <a:pt x="2289" y="6927"/>
                    <a:pt x="2212" y="6503"/>
                  </a:cubicBezTo>
                  <a:cubicBezTo>
                    <a:pt x="2152" y="6169"/>
                    <a:pt x="2289" y="5820"/>
                    <a:pt x="2562" y="5624"/>
                  </a:cubicBezTo>
                  <a:cubicBezTo>
                    <a:pt x="2667" y="5548"/>
                    <a:pt x="2697" y="5396"/>
                    <a:pt x="2653" y="5275"/>
                  </a:cubicBezTo>
                  <a:cubicBezTo>
                    <a:pt x="2622" y="5184"/>
                    <a:pt x="2606" y="5078"/>
                    <a:pt x="2606" y="4957"/>
                  </a:cubicBezTo>
                  <a:cubicBezTo>
                    <a:pt x="2637" y="4654"/>
                    <a:pt x="2879" y="4381"/>
                    <a:pt x="3198" y="4335"/>
                  </a:cubicBezTo>
                  <a:lnTo>
                    <a:pt x="3394" y="4335"/>
                  </a:lnTo>
                  <a:cubicBezTo>
                    <a:pt x="3667" y="4381"/>
                    <a:pt x="3879" y="4608"/>
                    <a:pt x="3895" y="4897"/>
                  </a:cubicBezTo>
                  <a:cubicBezTo>
                    <a:pt x="3895" y="5048"/>
                    <a:pt x="4000" y="5184"/>
                    <a:pt x="4152" y="5200"/>
                  </a:cubicBezTo>
                  <a:cubicBezTo>
                    <a:pt x="4319" y="5200"/>
                    <a:pt x="4455" y="5078"/>
                    <a:pt x="4455" y="4911"/>
                  </a:cubicBezTo>
                  <a:cubicBezTo>
                    <a:pt x="4455" y="4503"/>
                    <a:pt x="4289" y="4230"/>
                    <a:pt x="4107" y="4078"/>
                  </a:cubicBezTo>
                  <a:cubicBezTo>
                    <a:pt x="4198" y="3806"/>
                    <a:pt x="4455" y="3608"/>
                    <a:pt x="4744" y="3608"/>
                  </a:cubicBezTo>
                  <a:cubicBezTo>
                    <a:pt x="4925" y="3608"/>
                    <a:pt x="5107" y="3684"/>
                    <a:pt x="5228" y="3820"/>
                  </a:cubicBezTo>
                  <a:cubicBezTo>
                    <a:pt x="5243" y="3836"/>
                    <a:pt x="5259" y="3850"/>
                    <a:pt x="5289" y="3866"/>
                  </a:cubicBezTo>
                  <a:cubicBezTo>
                    <a:pt x="5336" y="3895"/>
                    <a:pt x="5388" y="3909"/>
                    <a:pt x="5438" y="3909"/>
                  </a:cubicBezTo>
                  <a:cubicBezTo>
                    <a:pt x="5516" y="3909"/>
                    <a:pt x="5591" y="3876"/>
                    <a:pt x="5637" y="3820"/>
                  </a:cubicBezTo>
                  <a:cubicBezTo>
                    <a:pt x="5774" y="3684"/>
                    <a:pt x="5940" y="3608"/>
                    <a:pt x="6122" y="3608"/>
                  </a:cubicBezTo>
                  <a:cubicBezTo>
                    <a:pt x="6441" y="3608"/>
                    <a:pt x="6713" y="3820"/>
                    <a:pt x="6774" y="4139"/>
                  </a:cubicBezTo>
                  <a:cubicBezTo>
                    <a:pt x="6789" y="4244"/>
                    <a:pt x="6849" y="4335"/>
                    <a:pt x="6956" y="4381"/>
                  </a:cubicBezTo>
                  <a:cubicBezTo>
                    <a:pt x="7012" y="4414"/>
                    <a:pt x="7073" y="4429"/>
                    <a:pt x="7134" y="4429"/>
                  </a:cubicBezTo>
                  <a:cubicBezTo>
                    <a:pt x="7187" y="4429"/>
                    <a:pt x="7240" y="4417"/>
                    <a:pt x="7289" y="4396"/>
                  </a:cubicBezTo>
                  <a:cubicBezTo>
                    <a:pt x="7377" y="4356"/>
                    <a:pt x="7473" y="4338"/>
                    <a:pt x="7571" y="4338"/>
                  </a:cubicBezTo>
                  <a:cubicBezTo>
                    <a:pt x="7659" y="4338"/>
                    <a:pt x="7749" y="4353"/>
                    <a:pt x="7835" y="4381"/>
                  </a:cubicBezTo>
                  <a:cubicBezTo>
                    <a:pt x="8077" y="4472"/>
                    <a:pt x="8229" y="4715"/>
                    <a:pt x="8259" y="4972"/>
                  </a:cubicBezTo>
                  <a:cubicBezTo>
                    <a:pt x="8259" y="5063"/>
                    <a:pt x="8259" y="5169"/>
                    <a:pt x="8213" y="5260"/>
                  </a:cubicBezTo>
                  <a:cubicBezTo>
                    <a:pt x="8172" y="5329"/>
                    <a:pt x="7976" y="5553"/>
                    <a:pt x="7580" y="5553"/>
                  </a:cubicBezTo>
                  <a:cubicBezTo>
                    <a:pt x="7545" y="5553"/>
                    <a:pt x="7509" y="5551"/>
                    <a:pt x="7471" y="5548"/>
                  </a:cubicBezTo>
                  <a:cubicBezTo>
                    <a:pt x="7463" y="5547"/>
                    <a:pt x="7455" y="5546"/>
                    <a:pt x="7447" y="5546"/>
                  </a:cubicBezTo>
                  <a:cubicBezTo>
                    <a:pt x="7291" y="5546"/>
                    <a:pt x="7168" y="5677"/>
                    <a:pt x="7168" y="5836"/>
                  </a:cubicBezTo>
                  <a:cubicBezTo>
                    <a:pt x="7168" y="5988"/>
                    <a:pt x="7289" y="6109"/>
                    <a:pt x="7441" y="6109"/>
                  </a:cubicBezTo>
                  <a:cubicBezTo>
                    <a:pt x="7486" y="6123"/>
                    <a:pt x="7532" y="6123"/>
                    <a:pt x="7562" y="6123"/>
                  </a:cubicBezTo>
                  <a:cubicBezTo>
                    <a:pt x="8001" y="6123"/>
                    <a:pt x="8304" y="5957"/>
                    <a:pt x="8486" y="5790"/>
                  </a:cubicBezTo>
                  <a:cubicBezTo>
                    <a:pt x="8637" y="5988"/>
                    <a:pt x="8698" y="6245"/>
                    <a:pt x="8653" y="6503"/>
                  </a:cubicBezTo>
                  <a:cubicBezTo>
                    <a:pt x="8577" y="6927"/>
                    <a:pt x="8198" y="7245"/>
                    <a:pt x="7758" y="7245"/>
                  </a:cubicBezTo>
                  <a:lnTo>
                    <a:pt x="4350" y="7245"/>
                  </a:lnTo>
                  <a:cubicBezTo>
                    <a:pt x="4198" y="7245"/>
                    <a:pt x="4061" y="7366"/>
                    <a:pt x="4061" y="7517"/>
                  </a:cubicBezTo>
                  <a:cubicBezTo>
                    <a:pt x="4061" y="7669"/>
                    <a:pt x="4182" y="7806"/>
                    <a:pt x="4350" y="7806"/>
                  </a:cubicBezTo>
                  <a:lnTo>
                    <a:pt x="5152" y="7806"/>
                  </a:lnTo>
                  <a:lnTo>
                    <a:pt x="5152" y="11897"/>
                  </a:lnTo>
                  <a:lnTo>
                    <a:pt x="2788" y="11897"/>
                  </a:lnTo>
                  <a:lnTo>
                    <a:pt x="2788" y="10594"/>
                  </a:lnTo>
                  <a:cubicBezTo>
                    <a:pt x="2788" y="9972"/>
                    <a:pt x="2531" y="9366"/>
                    <a:pt x="2091" y="8942"/>
                  </a:cubicBezTo>
                  <a:cubicBezTo>
                    <a:pt x="1107" y="8018"/>
                    <a:pt x="561" y="6745"/>
                    <a:pt x="576" y="5381"/>
                  </a:cubicBezTo>
                  <a:cubicBezTo>
                    <a:pt x="576" y="4109"/>
                    <a:pt x="1091" y="2911"/>
                    <a:pt x="1986" y="2002"/>
                  </a:cubicBezTo>
                  <a:cubicBezTo>
                    <a:pt x="2895" y="1093"/>
                    <a:pt x="4091" y="577"/>
                    <a:pt x="5364" y="563"/>
                  </a:cubicBezTo>
                  <a:cubicBezTo>
                    <a:pt x="5383" y="563"/>
                    <a:pt x="5401" y="563"/>
                    <a:pt x="5420" y="563"/>
                  </a:cubicBezTo>
                  <a:cubicBezTo>
                    <a:pt x="6824" y="563"/>
                    <a:pt x="8150" y="1153"/>
                    <a:pt x="9077" y="2214"/>
                  </a:cubicBezTo>
                  <a:cubicBezTo>
                    <a:pt x="9134" y="2271"/>
                    <a:pt x="9212" y="2302"/>
                    <a:pt x="9291" y="2302"/>
                  </a:cubicBezTo>
                  <a:cubicBezTo>
                    <a:pt x="9360" y="2302"/>
                    <a:pt x="9429" y="2279"/>
                    <a:pt x="9486" y="2230"/>
                  </a:cubicBezTo>
                  <a:cubicBezTo>
                    <a:pt x="9592" y="2139"/>
                    <a:pt x="9607" y="1957"/>
                    <a:pt x="9502" y="1836"/>
                  </a:cubicBezTo>
                  <a:cubicBezTo>
                    <a:pt x="8478" y="664"/>
                    <a:pt x="7006" y="1"/>
                    <a:pt x="5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INSTALLED! </a:t>
            </a:r>
            <a:r>
              <a:rPr lang="en">
                <a:highlight>
                  <a:schemeClr val="accent2"/>
                </a:highlight>
              </a:rPr>
              <a:t>NOW WHAT?</a:t>
            </a:r>
            <a:endParaRPr>
              <a:highlight>
                <a:schemeClr val="accent2"/>
              </a:highlight>
            </a:endParaRPr>
          </a:p>
        </p:txBody>
      </p:sp>
      <p:grpSp>
        <p:nvGrpSpPr>
          <p:cNvPr id="589" name="Google Shape;589;p36"/>
          <p:cNvGrpSpPr/>
          <p:nvPr/>
        </p:nvGrpSpPr>
        <p:grpSpPr>
          <a:xfrm>
            <a:off x="1174309" y="1351241"/>
            <a:ext cx="6727814" cy="3266882"/>
            <a:chOff x="4854325" y="1936705"/>
            <a:chExt cx="3569700" cy="2142920"/>
          </a:xfrm>
        </p:grpSpPr>
        <p:sp>
          <p:nvSpPr>
            <p:cNvPr id="590" name="Google Shape;590;p36"/>
            <p:cNvSpPr/>
            <p:nvPr/>
          </p:nvSpPr>
          <p:spPr>
            <a:xfrm>
              <a:off x="5044081" y="1936705"/>
              <a:ext cx="3190200" cy="1990200"/>
            </a:xfrm>
            <a:prstGeom prst="round2SameRect">
              <a:avLst>
                <a:gd name="adj1" fmla="val 4232"/>
                <a:gd name="adj2" fmla="val 0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 rot="10800000">
              <a:off x="4854325" y="3926925"/>
              <a:ext cx="3569700" cy="152700"/>
            </a:xfrm>
            <a:prstGeom prst="round2SameRect">
              <a:avLst>
                <a:gd name="adj1" fmla="val 44955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6606475" y="2008050"/>
              <a:ext cx="65400" cy="6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3" name="Google Shape;5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513" y="1733388"/>
            <a:ext cx="27527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6"/>
          <p:cNvPicPr preferRelativeResize="0"/>
          <p:nvPr/>
        </p:nvPicPr>
        <p:blipFill rotWithShape="1">
          <a:blip r:embed="rId4">
            <a:alphaModFix/>
          </a:blip>
          <a:srcRect b="19846"/>
          <a:stretch/>
        </p:blipFill>
        <p:spPr>
          <a:xfrm>
            <a:off x="2120550" y="1714900"/>
            <a:ext cx="2181225" cy="23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6"/>
          <p:cNvSpPr txBox="1"/>
          <p:nvPr/>
        </p:nvSpPr>
        <p:spPr>
          <a:xfrm>
            <a:off x="2120538" y="4029475"/>
            <a:ext cx="200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^ Firefox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596" name="Google Shape;596;p36"/>
          <p:cNvSpPr txBox="1"/>
          <p:nvPr/>
        </p:nvSpPr>
        <p:spPr>
          <a:xfrm>
            <a:off x="4713813" y="4029475"/>
            <a:ext cx="200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^ Google Chrome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597" name="Google Shape;597;p36"/>
          <p:cNvSpPr/>
          <p:nvPr/>
        </p:nvSpPr>
        <p:spPr>
          <a:xfrm>
            <a:off x="3905375" y="2177475"/>
            <a:ext cx="339600" cy="29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6"/>
          <p:cNvSpPr/>
          <p:nvPr/>
        </p:nvSpPr>
        <p:spPr>
          <a:xfrm>
            <a:off x="6067075" y="2082275"/>
            <a:ext cx="339600" cy="29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38" y="2057825"/>
            <a:ext cx="961727" cy="8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</a:t>
            </a:r>
            <a:r>
              <a:rPr lang="en">
                <a:highlight>
                  <a:schemeClr val="accent3"/>
                </a:highlight>
              </a:rPr>
              <a:t>EXTENSIONS</a:t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717" name="Google Shape;717;p40"/>
          <p:cNvSpPr txBox="1">
            <a:spLocks noGrp="1"/>
          </p:cNvSpPr>
          <p:nvPr>
            <p:ph type="subTitle" idx="2"/>
          </p:nvPr>
        </p:nvSpPr>
        <p:spPr>
          <a:xfrm>
            <a:off x="1634700" y="1824325"/>
            <a:ext cx="34965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Library Extension</a:t>
            </a:r>
            <a:endParaRPr sz="1900"/>
          </a:p>
        </p:txBody>
      </p:sp>
      <p:sp>
        <p:nvSpPr>
          <p:cNvPr id="718" name="Google Shape;718;p40"/>
          <p:cNvSpPr txBox="1">
            <a:spLocks noGrp="1"/>
          </p:cNvSpPr>
          <p:nvPr>
            <p:ph type="subTitle" idx="3"/>
          </p:nvPr>
        </p:nvSpPr>
        <p:spPr>
          <a:xfrm>
            <a:off x="1528200" y="2129575"/>
            <a:ext cx="46410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As you browse books and e-books, the Library Extension can check your library's online catalog and display the availability of that item on the same page.</a:t>
            </a:r>
            <a:endParaRPr sz="1400"/>
          </a:p>
        </p:txBody>
      </p:sp>
      <p:sp>
        <p:nvSpPr>
          <p:cNvPr id="719" name="Google Shape;719;p40"/>
          <p:cNvSpPr txBox="1">
            <a:spLocks noGrp="1"/>
          </p:cNvSpPr>
          <p:nvPr>
            <p:ph type="subTitle" idx="1"/>
          </p:nvPr>
        </p:nvSpPr>
        <p:spPr>
          <a:xfrm>
            <a:off x="7197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are some books- and news-oriented extensions.</a:t>
            </a:r>
            <a:endParaRPr/>
          </a:p>
        </p:txBody>
      </p:sp>
      <p:pic>
        <p:nvPicPr>
          <p:cNvPr id="720" name="Google Shape;720;p40"/>
          <p:cNvPicPr preferRelativeResize="0"/>
          <p:nvPr/>
        </p:nvPicPr>
        <p:blipFill rotWithShape="1">
          <a:blip r:embed="rId4">
            <a:alphaModFix/>
          </a:blip>
          <a:srcRect l="186410" t="-40220" r="-186410" b="40219"/>
          <a:stretch/>
        </p:blipFill>
        <p:spPr>
          <a:xfrm>
            <a:off x="557277" y="2057825"/>
            <a:ext cx="914700" cy="914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1" name="Google Shape;721;p40"/>
          <p:cNvSpPr/>
          <p:nvPr/>
        </p:nvSpPr>
        <p:spPr>
          <a:xfrm>
            <a:off x="6973800" y="2292625"/>
            <a:ext cx="1670138" cy="939600"/>
          </a:xfrm>
          <a:prstGeom prst="snip1Rect">
            <a:avLst>
              <a:gd name="adj" fmla="val 11329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0"/>
          <p:cNvSpPr txBox="1"/>
          <p:nvPr/>
        </p:nvSpPr>
        <p:spPr>
          <a:xfrm>
            <a:off x="7326175" y="2223825"/>
            <a:ext cx="1282884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Github and gitlab are repositories for coders.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723" name="Google Shape;723;p40"/>
          <p:cNvSpPr/>
          <p:nvPr/>
        </p:nvSpPr>
        <p:spPr>
          <a:xfrm>
            <a:off x="6934500" y="3331450"/>
            <a:ext cx="1489500" cy="9396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4" name="Google Shape;724;p40"/>
          <p:cNvPicPr preferRelativeResize="0"/>
          <p:nvPr/>
        </p:nvPicPr>
        <p:blipFill rotWithShape="1">
          <a:blip r:embed="rId5">
            <a:alphaModFix/>
          </a:blip>
          <a:srcRect l="-455750" t="100000" r="455750" b="-99950"/>
          <a:stretch/>
        </p:blipFill>
        <p:spPr>
          <a:xfrm>
            <a:off x="6611213" y="3482650"/>
            <a:ext cx="637500" cy="637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5" name="Google Shape;725;p40"/>
          <p:cNvSpPr txBox="1"/>
          <p:nvPr/>
        </p:nvSpPr>
        <p:spPr>
          <a:xfrm>
            <a:off x="7248725" y="3331450"/>
            <a:ext cx="11439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Remember commerce is good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726" name="Google Shape;726;p40"/>
          <p:cNvSpPr txBox="1">
            <a:spLocks noGrp="1"/>
          </p:cNvSpPr>
          <p:nvPr>
            <p:ph type="subTitle" idx="3"/>
          </p:nvPr>
        </p:nvSpPr>
        <p:spPr>
          <a:xfrm>
            <a:off x="2907800" y="2828625"/>
            <a:ext cx="32994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https://www.libraryextension.com/</a:t>
            </a:r>
            <a:r>
              <a:rPr lang="en" sz="1400"/>
              <a:t> </a:t>
            </a:r>
            <a:endParaRPr sz="1400"/>
          </a:p>
        </p:txBody>
      </p:sp>
      <p:sp>
        <p:nvSpPr>
          <p:cNvPr id="727" name="Google Shape;727;p40"/>
          <p:cNvSpPr txBox="1">
            <a:spLocks noGrp="1"/>
          </p:cNvSpPr>
          <p:nvPr>
            <p:ph type="subTitle" idx="2"/>
          </p:nvPr>
        </p:nvSpPr>
        <p:spPr>
          <a:xfrm>
            <a:off x="1635413" y="3337400"/>
            <a:ext cx="34965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Bypass Paywalls</a:t>
            </a:r>
            <a:endParaRPr sz="1900"/>
          </a:p>
        </p:txBody>
      </p:sp>
      <p:sp>
        <p:nvSpPr>
          <p:cNvPr id="728" name="Google Shape;728;p40"/>
          <p:cNvSpPr txBox="1">
            <a:spLocks noGrp="1"/>
          </p:cNvSpPr>
          <p:nvPr>
            <p:ph type="subTitle" idx="3"/>
          </p:nvPr>
        </p:nvSpPr>
        <p:spPr>
          <a:xfrm>
            <a:off x="1528913" y="3642650"/>
            <a:ext cx="46410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add-on allows you to read articles from websites that implement a paywall. Firefox only but similar extensions exist for all browsers.</a:t>
            </a:r>
            <a:endParaRPr sz="1400"/>
          </a:p>
        </p:txBody>
      </p:sp>
      <p:pic>
        <p:nvPicPr>
          <p:cNvPr id="729" name="Google Shape;729;p40"/>
          <p:cNvPicPr preferRelativeResize="0"/>
          <p:nvPr/>
        </p:nvPicPr>
        <p:blipFill rotWithShape="1">
          <a:blip r:embed="rId4">
            <a:alphaModFix/>
          </a:blip>
          <a:srcRect l="171710" t="18560" r="-171710" b="-18559"/>
          <a:stretch/>
        </p:blipFill>
        <p:spPr>
          <a:xfrm>
            <a:off x="557275" y="3475475"/>
            <a:ext cx="914700" cy="914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0" name="Google Shape;730;p40"/>
          <p:cNvSpPr txBox="1">
            <a:spLocks noGrp="1"/>
          </p:cNvSpPr>
          <p:nvPr>
            <p:ph type="subTitle" idx="3"/>
          </p:nvPr>
        </p:nvSpPr>
        <p:spPr>
          <a:xfrm>
            <a:off x="481075" y="4341700"/>
            <a:ext cx="57264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https://gitlab.com/magnolia1234/bypass-paywalls-firefox-clean</a:t>
            </a:r>
            <a:r>
              <a:rPr lang="en" sz="1400"/>
              <a:t> </a:t>
            </a:r>
            <a:endParaRPr sz="1400"/>
          </a:p>
        </p:txBody>
      </p:sp>
      <p:pic>
        <p:nvPicPr>
          <p:cNvPr id="731" name="Google Shape;73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685" y="3601875"/>
            <a:ext cx="661900" cy="6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0"/>
          <p:cNvPicPr preferRelativeResize="0"/>
          <p:nvPr/>
        </p:nvPicPr>
        <p:blipFill rotWithShape="1">
          <a:blip r:embed="rId5">
            <a:alphaModFix/>
          </a:blip>
          <a:srcRect l="-455750" t="100000" r="455750" b="-99950"/>
          <a:stretch/>
        </p:blipFill>
        <p:spPr>
          <a:xfrm>
            <a:off x="6611213" y="2415850"/>
            <a:ext cx="637500" cy="637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25" y="3709887"/>
            <a:ext cx="642393" cy="63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1"/>
          <p:cNvPicPr preferRelativeResize="0"/>
          <p:nvPr/>
        </p:nvPicPr>
        <p:blipFill rotWithShape="1">
          <a:blip r:embed="rId4">
            <a:alphaModFix/>
          </a:blip>
          <a:srcRect t="6815" b="6806"/>
          <a:stretch/>
        </p:blipFill>
        <p:spPr>
          <a:xfrm>
            <a:off x="697324" y="2228823"/>
            <a:ext cx="63460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</a:t>
            </a:r>
            <a:r>
              <a:rPr lang="en">
                <a:highlight>
                  <a:schemeClr val="accent3"/>
                </a:highlight>
              </a:rPr>
              <a:t>EXTENSIONS</a:t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740" name="Google Shape;740;p41"/>
          <p:cNvSpPr txBox="1">
            <a:spLocks noGrp="1"/>
          </p:cNvSpPr>
          <p:nvPr>
            <p:ph type="subTitle" idx="2"/>
          </p:nvPr>
        </p:nvSpPr>
        <p:spPr>
          <a:xfrm>
            <a:off x="1634700" y="1937375"/>
            <a:ext cx="3496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uBlock Origin</a:t>
            </a:r>
            <a:endParaRPr sz="1900"/>
          </a:p>
        </p:txBody>
      </p:sp>
      <p:sp>
        <p:nvSpPr>
          <p:cNvPr id="741" name="Google Shape;741;p41"/>
          <p:cNvSpPr txBox="1">
            <a:spLocks noGrp="1"/>
          </p:cNvSpPr>
          <p:nvPr>
            <p:ph type="subTitle" idx="3"/>
          </p:nvPr>
        </p:nvSpPr>
        <p:spPr>
          <a:xfrm>
            <a:off x="1528200" y="2424775"/>
            <a:ext cx="46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Free, open-source ad content blocker.</a:t>
            </a:r>
            <a:endParaRPr sz="1400"/>
          </a:p>
        </p:txBody>
      </p:sp>
      <p:sp>
        <p:nvSpPr>
          <p:cNvPr id="742" name="Google Shape;742;p41"/>
          <p:cNvSpPr txBox="1">
            <a:spLocks noGrp="1"/>
          </p:cNvSpPr>
          <p:nvPr>
            <p:ph type="subTitle" idx="1"/>
          </p:nvPr>
        </p:nvSpPr>
        <p:spPr>
          <a:xfrm>
            <a:off x="7197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are some privacy-related extensions.</a:t>
            </a:r>
            <a:endParaRPr/>
          </a:p>
        </p:txBody>
      </p:sp>
      <p:pic>
        <p:nvPicPr>
          <p:cNvPr id="743" name="Google Shape;743;p41"/>
          <p:cNvPicPr preferRelativeResize="0"/>
          <p:nvPr/>
        </p:nvPicPr>
        <p:blipFill rotWithShape="1">
          <a:blip r:embed="rId5">
            <a:alphaModFix/>
          </a:blip>
          <a:srcRect l="186410" t="-40220" r="-186410" b="40219"/>
          <a:stretch/>
        </p:blipFill>
        <p:spPr>
          <a:xfrm>
            <a:off x="557277" y="2057825"/>
            <a:ext cx="914700" cy="914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4" name="Google Shape;744;p41"/>
          <p:cNvSpPr/>
          <p:nvPr/>
        </p:nvSpPr>
        <p:spPr>
          <a:xfrm>
            <a:off x="6961867" y="2292625"/>
            <a:ext cx="1616527" cy="939600"/>
          </a:xfrm>
          <a:prstGeom prst="snip1Rect">
            <a:avLst>
              <a:gd name="adj" fmla="val 11329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1"/>
          <p:cNvSpPr txBox="1"/>
          <p:nvPr/>
        </p:nvSpPr>
        <p:spPr>
          <a:xfrm>
            <a:off x="7302931" y="2327675"/>
            <a:ext cx="1241703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Ad-blockers are a standard.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746" name="Google Shape;746;p41"/>
          <p:cNvSpPr/>
          <p:nvPr/>
        </p:nvSpPr>
        <p:spPr>
          <a:xfrm>
            <a:off x="6934500" y="3331450"/>
            <a:ext cx="1489500" cy="9396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7" name="Google Shape;747;p41"/>
          <p:cNvPicPr preferRelativeResize="0"/>
          <p:nvPr/>
        </p:nvPicPr>
        <p:blipFill rotWithShape="1">
          <a:blip r:embed="rId6">
            <a:alphaModFix/>
          </a:blip>
          <a:srcRect l="-412349" t="67676" r="412349" b="-67626"/>
          <a:stretch/>
        </p:blipFill>
        <p:spPr>
          <a:xfrm>
            <a:off x="6611213" y="3482650"/>
            <a:ext cx="637500" cy="637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8" name="Google Shape;748;p41"/>
          <p:cNvSpPr txBox="1"/>
          <p:nvPr/>
        </p:nvSpPr>
        <p:spPr>
          <a:xfrm>
            <a:off x="7248713" y="3514900"/>
            <a:ext cx="114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HTTPS too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749" name="Google Shape;749;p41"/>
          <p:cNvSpPr txBox="1">
            <a:spLocks noGrp="1"/>
          </p:cNvSpPr>
          <p:nvPr>
            <p:ph type="subTitle" idx="3"/>
          </p:nvPr>
        </p:nvSpPr>
        <p:spPr>
          <a:xfrm>
            <a:off x="3756800" y="2828625"/>
            <a:ext cx="24504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https://ublockorigin.com/</a:t>
            </a:r>
            <a:r>
              <a:rPr lang="en" sz="1400"/>
              <a:t>  </a:t>
            </a:r>
            <a:endParaRPr sz="1400"/>
          </a:p>
        </p:txBody>
      </p:sp>
      <p:sp>
        <p:nvSpPr>
          <p:cNvPr id="750" name="Google Shape;750;p41"/>
          <p:cNvSpPr txBox="1">
            <a:spLocks noGrp="1"/>
          </p:cNvSpPr>
          <p:nvPr>
            <p:ph type="subTitle" idx="2"/>
          </p:nvPr>
        </p:nvSpPr>
        <p:spPr>
          <a:xfrm>
            <a:off x="1635413" y="3337400"/>
            <a:ext cx="34965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HTTPS Everywhere</a:t>
            </a:r>
            <a:endParaRPr sz="1900"/>
          </a:p>
        </p:txBody>
      </p:sp>
      <p:sp>
        <p:nvSpPr>
          <p:cNvPr id="751" name="Google Shape;751;p41"/>
          <p:cNvSpPr txBox="1">
            <a:spLocks noGrp="1"/>
          </p:cNvSpPr>
          <p:nvPr>
            <p:ph type="subTitle" idx="3"/>
          </p:nvPr>
        </p:nvSpPr>
        <p:spPr>
          <a:xfrm>
            <a:off x="1528913" y="3642650"/>
            <a:ext cx="46410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HTTPS Everywhere encrypts your communications with many major websites, making your browsing more secure.</a:t>
            </a:r>
            <a:endParaRPr sz="1400"/>
          </a:p>
        </p:txBody>
      </p:sp>
      <p:pic>
        <p:nvPicPr>
          <p:cNvPr id="752" name="Google Shape;752;p41"/>
          <p:cNvPicPr preferRelativeResize="0"/>
          <p:nvPr/>
        </p:nvPicPr>
        <p:blipFill rotWithShape="1">
          <a:blip r:embed="rId5">
            <a:alphaModFix/>
          </a:blip>
          <a:srcRect l="171710" t="18560" r="-171710" b="-18559"/>
          <a:stretch/>
        </p:blipFill>
        <p:spPr>
          <a:xfrm>
            <a:off x="557989" y="3570900"/>
            <a:ext cx="914700" cy="914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3" name="Google Shape;753;p41"/>
          <p:cNvSpPr txBox="1">
            <a:spLocks noGrp="1"/>
          </p:cNvSpPr>
          <p:nvPr>
            <p:ph type="subTitle" idx="3"/>
          </p:nvPr>
        </p:nvSpPr>
        <p:spPr>
          <a:xfrm>
            <a:off x="2638950" y="4341700"/>
            <a:ext cx="35688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8"/>
              </a:rPr>
              <a:t>https://www.eff.org/https-everywhere</a:t>
            </a:r>
            <a:r>
              <a:rPr lang="en" sz="1400"/>
              <a:t> </a:t>
            </a:r>
            <a:endParaRPr sz="1400"/>
          </a:p>
        </p:txBody>
      </p:sp>
      <p:pic>
        <p:nvPicPr>
          <p:cNvPr id="754" name="Google Shape;754;p41"/>
          <p:cNvPicPr preferRelativeResize="0"/>
          <p:nvPr/>
        </p:nvPicPr>
        <p:blipFill rotWithShape="1">
          <a:blip r:embed="rId6">
            <a:alphaModFix/>
          </a:blip>
          <a:srcRect l="-412349" t="67676" r="412349" b="-67626"/>
          <a:stretch/>
        </p:blipFill>
        <p:spPr>
          <a:xfrm>
            <a:off x="6611213" y="2415850"/>
            <a:ext cx="637500" cy="637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</a:t>
            </a:r>
            <a:r>
              <a:rPr lang="en">
                <a:highlight>
                  <a:schemeClr val="accent3"/>
                </a:highlight>
              </a:rPr>
              <a:t>EXTENSIONS</a:t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760" name="Google Shape;760;p42"/>
          <p:cNvSpPr txBox="1">
            <a:spLocks noGrp="1"/>
          </p:cNvSpPr>
          <p:nvPr>
            <p:ph type="subTitle" idx="2"/>
          </p:nvPr>
        </p:nvSpPr>
        <p:spPr>
          <a:xfrm>
            <a:off x="1101300" y="1937375"/>
            <a:ext cx="3496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Sticky Notes</a:t>
            </a:r>
            <a:endParaRPr sz="1900"/>
          </a:p>
        </p:txBody>
      </p:sp>
      <p:sp>
        <p:nvSpPr>
          <p:cNvPr id="761" name="Google Shape;761;p42"/>
          <p:cNvSpPr txBox="1">
            <a:spLocks noGrp="1"/>
          </p:cNvSpPr>
          <p:nvPr>
            <p:ph type="subTitle" idx="3"/>
          </p:nvPr>
        </p:nvSpPr>
        <p:spPr>
          <a:xfrm>
            <a:off x="994800" y="2292625"/>
            <a:ext cx="51417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So many interesting web extensions that allow you to create sticky notes on your desktop or webpages. Link below is for Chrome.</a:t>
            </a:r>
            <a:endParaRPr sz="1400"/>
          </a:p>
        </p:txBody>
      </p:sp>
      <p:sp>
        <p:nvSpPr>
          <p:cNvPr id="762" name="Google Shape;762;p42"/>
          <p:cNvSpPr txBox="1">
            <a:spLocks noGrp="1"/>
          </p:cNvSpPr>
          <p:nvPr>
            <p:ph type="subTitle" idx="1"/>
          </p:nvPr>
        </p:nvSpPr>
        <p:spPr>
          <a:xfrm>
            <a:off x="7197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are some productivity-related extensions.</a:t>
            </a:r>
            <a:endParaRPr/>
          </a:p>
        </p:txBody>
      </p:sp>
      <p:grpSp>
        <p:nvGrpSpPr>
          <p:cNvPr id="763" name="Google Shape;763;p42"/>
          <p:cNvGrpSpPr/>
          <p:nvPr/>
        </p:nvGrpSpPr>
        <p:grpSpPr>
          <a:xfrm>
            <a:off x="6611087" y="2292625"/>
            <a:ext cx="1812488" cy="939600"/>
            <a:chOff x="3574737" y="2315675"/>
            <a:chExt cx="1812488" cy="939600"/>
          </a:xfrm>
        </p:grpSpPr>
        <p:sp>
          <p:nvSpPr>
            <p:cNvPr id="764" name="Google Shape;764;p42"/>
            <p:cNvSpPr/>
            <p:nvPr/>
          </p:nvSpPr>
          <p:spPr>
            <a:xfrm>
              <a:off x="3898025" y="2315675"/>
              <a:ext cx="1489200" cy="939600"/>
            </a:xfrm>
            <a:prstGeom prst="snip1Rect">
              <a:avLst>
                <a:gd name="adj" fmla="val 1132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65" name="Google Shape;765;p42"/>
            <p:cNvPicPr preferRelativeResize="0"/>
            <p:nvPr/>
          </p:nvPicPr>
          <p:blipFill rotWithShape="1">
            <a:blip r:embed="rId3">
              <a:alphaModFix/>
            </a:blip>
            <a:srcRect l="-462139" t="60000" r="462139" b="-60000"/>
            <a:stretch/>
          </p:blipFill>
          <p:spPr>
            <a:xfrm>
              <a:off x="3574737" y="2466725"/>
              <a:ext cx="637500" cy="637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66" name="Google Shape;766;p42"/>
            <p:cNvSpPr txBox="1"/>
            <p:nvPr/>
          </p:nvSpPr>
          <p:spPr>
            <a:xfrm>
              <a:off x="4212225" y="2350725"/>
              <a:ext cx="1143900" cy="7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iriam Libre"/>
                  <a:ea typeface="Miriam Libre"/>
                  <a:cs typeface="Miriam Libre"/>
                  <a:sym typeface="Miriam Libre"/>
                </a:rPr>
                <a:t>To Do list extensions</a:t>
              </a:r>
              <a:endParaRPr>
                <a:latin typeface="Miriam Libre"/>
                <a:ea typeface="Miriam Libre"/>
                <a:cs typeface="Miriam Libre"/>
                <a:sym typeface="Miriam Libre"/>
              </a:endParaRPr>
            </a:p>
          </p:txBody>
        </p:sp>
      </p:grpSp>
      <p:grpSp>
        <p:nvGrpSpPr>
          <p:cNvPr id="767" name="Google Shape;767;p42"/>
          <p:cNvGrpSpPr/>
          <p:nvPr/>
        </p:nvGrpSpPr>
        <p:grpSpPr>
          <a:xfrm>
            <a:off x="6611213" y="3331450"/>
            <a:ext cx="1812787" cy="939600"/>
            <a:chOff x="3574863" y="3354500"/>
            <a:chExt cx="1812787" cy="939600"/>
          </a:xfrm>
        </p:grpSpPr>
        <p:sp>
          <p:nvSpPr>
            <p:cNvPr id="768" name="Google Shape;768;p42"/>
            <p:cNvSpPr/>
            <p:nvPr/>
          </p:nvSpPr>
          <p:spPr>
            <a:xfrm>
              <a:off x="3898150" y="3354500"/>
              <a:ext cx="1489500" cy="939600"/>
            </a:xfrm>
            <a:prstGeom prst="snip1Rect">
              <a:avLst>
                <a:gd name="adj" fmla="val 11329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69" name="Google Shape;769;p42"/>
            <p:cNvPicPr preferRelativeResize="0"/>
            <p:nvPr/>
          </p:nvPicPr>
          <p:blipFill rotWithShape="1">
            <a:blip r:embed="rId4">
              <a:alphaModFix/>
            </a:blip>
            <a:srcRect l="-505539" t="8955" r="505539" b="-8905"/>
            <a:stretch/>
          </p:blipFill>
          <p:spPr>
            <a:xfrm>
              <a:off x="3574863" y="3505700"/>
              <a:ext cx="637500" cy="6372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70" name="Google Shape;770;p42"/>
            <p:cNvSpPr txBox="1"/>
            <p:nvPr/>
          </p:nvSpPr>
          <p:spPr>
            <a:xfrm>
              <a:off x="4212375" y="3405950"/>
              <a:ext cx="1143900" cy="7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iriam Libre"/>
                  <a:ea typeface="Miriam Libre"/>
                  <a:cs typeface="Miriam Libre"/>
                  <a:sym typeface="Miriam Libre"/>
                </a:rPr>
                <a:t>Time tracking extensions </a:t>
              </a:r>
              <a:endParaRPr>
                <a:latin typeface="Miriam Libre"/>
                <a:ea typeface="Miriam Libre"/>
                <a:cs typeface="Miriam Libre"/>
                <a:sym typeface="Miriam Libre"/>
              </a:endParaRPr>
            </a:p>
          </p:txBody>
        </p:sp>
      </p:grpSp>
      <p:sp>
        <p:nvSpPr>
          <p:cNvPr id="771" name="Google Shape;771;p42"/>
          <p:cNvSpPr txBox="1">
            <a:spLocks noGrp="1"/>
          </p:cNvSpPr>
          <p:nvPr>
            <p:ph type="subTitle" idx="3"/>
          </p:nvPr>
        </p:nvSpPr>
        <p:spPr>
          <a:xfrm>
            <a:off x="2738150" y="2904825"/>
            <a:ext cx="3545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https://www.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w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ebpagestickynotes.com</a:t>
            </a:r>
            <a:r>
              <a:rPr lang="en" sz="1400"/>
              <a:t> </a:t>
            </a:r>
            <a:endParaRPr sz="1400"/>
          </a:p>
        </p:txBody>
      </p:sp>
      <p:sp>
        <p:nvSpPr>
          <p:cNvPr id="772" name="Google Shape;772;p42"/>
          <p:cNvSpPr txBox="1">
            <a:spLocks noGrp="1"/>
          </p:cNvSpPr>
          <p:nvPr>
            <p:ph type="subTitle" idx="2"/>
          </p:nvPr>
        </p:nvSpPr>
        <p:spPr>
          <a:xfrm>
            <a:off x="1102013" y="3337400"/>
            <a:ext cx="34965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TabSnooze</a:t>
            </a:r>
            <a:endParaRPr sz="1900"/>
          </a:p>
        </p:txBody>
      </p:sp>
      <p:sp>
        <p:nvSpPr>
          <p:cNvPr id="773" name="Google Shape;773;p42"/>
          <p:cNvSpPr txBox="1">
            <a:spLocks noGrp="1"/>
          </p:cNvSpPr>
          <p:nvPr>
            <p:ph type="subTitle" idx="3"/>
          </p:nvPr>
        </p:nvSpPr>
        <p:spPr>
          <a:xfrm>
            <a:off x="995525" y="3642650"/>
            <a:ext cx="51417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Save articles, videos and todos for later. They'll magically reopen when you need them. Chrome only.</a:t>
            </a:r>
            <a:endParaRPr sz="1400"/>
          </a:p>
        </p:txBody>
      </p:sp>
      <p:pic>
        <p:nvPicPr>
          <p:cNvPr id="774" name="Google Shape;774;p42"/>
          <p:cNvPicPr preferRelativeResize="0"/>
          <p:nvPr/>
        </p:nvPicPr>
        <p:blipFill rotWithShape="1">
          <a:blip r:embed="rId6">
            <a:alphaModFix/>
          </a:blip>
          <a:srcRect l="171710" t="18560" r="-171710" b="-18559"/>
          <a:stretch/>
        </p:blipFill>
        <p:spPr>
          <a:xfrm>
            <a:off x="45264" y="3554625"/>
            <a:ext cx="914700" cy="914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5" name="Google Shape;775;p42"/>
          <p:cNvSpPr txBox="1">
            <a:spLocks noGrp="1"/>
          </p:cNvSpPr>
          <p:nvPr>
            <p:ph type="subTitle" idx="3"/>
          </p:nvPr>
        </p:nvSpPr>
        <p:spPr>
          <a:xfrm>
            <a:off x="1071000" y="4161400"/>
            <a:ext cx="51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https://chrome.google.com/webstore/detail/tab-snooze/pdiebiamhaleloakpcgmpnenggpjbcbm</a:t>
            </a:r>
            <a:r>
              <a:rPr lang="en" sz="1400"/>
              <a:t> </a:t>
            </a:r>
            <a:endParaRPr sz="1400"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6">
            <a:alphaModFix/>
          </a:blip>
          <a:srcRect l="171710" t="18560" r="-171710" b="-18559"/>
          <a:stretch/>
        </p:blipFill>
        <p:spPr>
          <a:xfrm>
            <a:off x="45264" y="2030625"/>
            <a:ext cx="914700" cy="914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7" name="Google Shape;77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375" y="2135625"/>
            <a:ext cx="712494" cy="7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074" y="3719175"/>
            <a:ext cx="712500" cy="59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/>
          <p:nvPr/>
        </p:nvSpPr>
        <p:spPr>
          <a:xfrm>
            <a:off x="796200" y="3116625"/>
            <a:ext cx="2159700" cy="1407600"/>
          </a:xfrm>
          <a:prstGeom prst="snip1Rect">
            <a:avLst>
              <a:gd name="adj" fmla="val 14543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3"/>
          <p:cNvSpPr/>
          <p:nvPr/>
        </p:nvSpPr>
        <p:spPr>
          <a:xfrm>
            <a:off x="3492219" y="3116625"/>
            <a:ext cx="2159700" cy="1407600"/>
          </a:xfrm>
          <a:prstGeom prst="snip1Rect">
            <a:avLst>
              <a:gd name="adj" fmla="val 14543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3"/>
          <p:cNvSpPr/>
          <p:nvPr/>
        </p:nvSpPr>
        <p:spPr>
          <a:xfrm>
            <a:off x="6188238" y="3116625"/>
            <a:ext cx="2159700" cy="1407600"/>
          </a:xfrm>
          <a:prstGeom prst="snip1Rect">
            <a:avLst>
              <a:gd name="adj" fmla="val 14543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96200" y="1565400"/>
            <a:ext cx="2159700" cy="1407600"/>
          </a:xfrm>
          <a:prstGeom prst="snip1Rect">
            <a:avLst>
              <a:gd name="adj" fmla="val 14543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3"/>
          <p:cNvSpPr/>
          <p:nvPr/>
        </p:nvSpPr>
        <p:spPr>
          <a:xfrm>
            <a:off x="3492213" y="1565400"/>
            <a:ext cx="2159700" cy="1407600"/>
          </a:xfrm>
          <a:prstGeom prst="snip1Rect">
            <a:avLst>
              <a:gd name="adj" fmla="val 1454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6188238" y="1565400"/>
            <a:ext cx="2159700" cy="1407600"/>
          </a:xfrm>
          <a:prstGeom prst="snip1Rect">
            <a:avLst>
              <a:gd name="adj" fmla="val 14543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3"/>
          <p:cNvSpPr txBox="1">
            <a:spLocks noGrp="1"/>
          </p:cNvSpPr>
          <p:nvPr>
            <p:ph type="title"/>
          </p:nvPr>
        </p:nvSpPr>
        <p:spPr>
          <a:xfrm>
            <a:off x="2292300" y="445025"/>
            <a:ext cx="613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LINNÉA’S </a:t>
            </a:r>
            <a:r>
              <a:rPr lang="en">
                <a:highlight>
                  <a:schemeClr val="accent3"/>
                </a:highlight>
              </a:rPr>
              <a:t>FAVES</a:t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790" name="Google Shape;790;p43"/>
          <p:cNvSpPr txBox="1">
            <a:spLocks noGrp="1"/>
          </p:cNvSpPr>
          <p:nvPr>
            <p:ph type="subTitle" idx="1"/>
          </p:nvPr>
        </p:nvSpPr>
        <p:spPr>
          <a:xfrm>
            <a:off x="897175" y="1728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hlinkClick r:id="rId3"/>
              </a:rPr>
              <a:t>Emoji Keyboard</a:t>
            </a:r>
            <a:r>
              <a:rPr lang="en" sz="1700" b="1"/>
              <a:t> for Chrome &amp; Firefox</a:t>
            </a:r>
            <a:endParaRPr sz="1700" b="1"/>
          </a:p>
        </p:txBody>
      </p:sp>
      <p:sp>
        <p:nvSpPr>
          <p:cNvPr id="791" name="Google Shape;791;p43"/>
          <p:cNvSpPr txBox="1">
            <a:spLocks noGrp="1"/>
          </p:cNvSpPr>
          <p:nvPr>
            <p:ph type="subTitle" idx="1"/>
          </p:nvPr>
        </p:nvSpPr>
        <p:spPr>
          <a:xfrm>
            <a:off x="3564175" y="1613450"/>
            <a:ext cx="19575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hlinkClick r:id="rId4"/>
              </a:rPr>
              <a:t>InstaPaper</a:t>
            </a:r>
            <a:r>
              <a:rPr lang="en" sz="1700" b="1"/>
              <a:t> as an online service with integrated extension</a:t>
            </a:r>
            <a:endParaRPr sz="1700" b="1"/>
          </a:p>
        </p:txBody>
      </p:sp>
      <p:sp>
        <p:nvSpPr>
          <p:cNvPr id="792" name="Google Shape;792;p43"/>
          <p:cNvSpPr txBox="1">
            <a:spLocks noGrp="1"/>
          </p:cNvSpPr>
          <p:nvPr>
            <p:ph type="subTitle" idx="1"/>
          </p:nvPr>
        </p:nvSpPr>
        <p:spPr>
          <a:xfrm>
            <a:off x="6188250" y="1520238"/>
            <a:ext cx="2159700" cy="13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hlinkClick r:id="rId5"/>
              </a:rPr>
              <a:t>Firefox Multi-Account Containers</a:t>
            </a:r>
            <a:r>
              <a:rPr lang="en" sz="1700" b="1"/>
              <a:t> by Mozilla Firefox Devs</a:t>
            </a:r>
            <a:endParaRPr sz="1700" b="1"/>
          </a:p>
        </p:txBody>
      </p:sp>
      <p:sp>
        <p:nvSpPr>
          <p:cNvPr id="793" name="Google Shape;793;p43"/>
          <p:cNvSpPr txBox="1">
            <a:spLocks noGrp="1"/>
          </p:cNvSpPr>
          <p:nvPr>
            <p:ph type="subTitle" idx="1"/>
          </p:nvPr>
        </p:nvSpPr>
        <p:spPr>
          <a:xfrm>
            <a:off x="897175" y="325292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hlinkClick r:id="rId6"/>
              </a:rPr>
              <a:t>Reddit Enhancement Suite</a:t>
            </a:r>
            <a:endParaRPr sz="1700" b="1"/>
          </a:p>
        </p:txBody>
      </p:sp>
      <p:sp>
        <p:nvSpPr>
          <p:cNvPr id="794" name="Google Shape;794;p43"/>
          <p:cNvSpPr txBox="1">
            <a:spLocks noGrp="1"/>
          </p:cNvSpPr>
          <p:nvPr>
            <p:ph type="subTitle" idx="1"/>
          </p:nvPr>
        </p:nvSpPr>
        <p:spPr>
          <a:xfrm>
            <a:off x="3593325" y="3482175"/>
            <a:ext cx="1957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hlinkClick r:id="rId7"/>
              </a:rPr>
              <a:t>Enhancer for YouTube</a:t>
            </a:r>
            <a:endParaRPr sz="1700" b="1"/>
          </a:p>
        </p:txBody>
      </p:sp>
      <p:sp>
        <p:nvSpPr>
          <p:cNvPr id="795" name="Google Shape;795;p43"/>
          <p:cNvSpPr txBox="1">
            <a:spLocks noGrp="1"/>
          </p:cNvSpPr>
          <p:nvPr>
            <p:ph type="subTitle" idx="1"/>
          </p:nvPr>
        </p:nvSpPr>
        <p:spPr>
          <a:xfrm>
            <a:off x="6336525" y="3252925"/>
            <a:ext cx="1957500" cy="9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hlinkClick r:id="rId8"/>
              </a:rPr>
              <a:t>OneTab</a:t>
            </a:r>
            <a:r>
              <a:rPr lang="en" sz="1700" b="1"/>
              <a:t> for Firefox and Chrome</a:t>
            </a:r>
            <a:endParaRPr sz="17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4"/>
          <p:cNvSpPr txBox="1">
            <a:spLocks noGrp="1"/>
          </p:cNvSpPr>
          <p:nvPr>
            <p:ph type="subTitle" idx="1"/>
          </p:nvPr>
        </p:nvSpPr>
        <p:spPr>
          <a:xfrm>
            <a:off x="720000" y="1824225"/>
            <a:ext cx="7695900" cy="3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801" name="Google Shape;801;p44"/>
          <p:cNvSpPr txBox="1">
            <a:spLocks noGrp="1"/>
          </p:cNvSpPr>
          <p:nvPr>
            <p:ph type="ctrTitle"/>
          </p:nvPr>
        </p:nvSpPr>
        <p:spPr>
          <a:xfrm>
            <a:off x="720000" y="1049325"/>
            <a:ext cx="56502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802" name="Google Shape;802;p44"/>
          <p:cNvSpPr txBox="1">
            <a:spLocks noGrp="1"/>
          </p:cNvSpPr>
          <p:nvPr>
            <p:ph type="subTitle" idx="2"/>
          </p:nvPr>
        </p:nvSpPr>
        <p:spPr>
          <a:xfrm>
            <a:off x="720000" y="2299125"/>
            <a:ext cx="59925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llundberg@wilmettelibrary.info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+1 847 256 6914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https://www.wilmettelibrary.info/technology-classes</a:t>
            </a:r>
            <a:endParaRPr/>
          </a:p>
        </p:txBody>
      </p:sp>
      <p:sp>
        <p:nvSpPr>
          <p:cNvPr id="803" name="Google Shape;803;p44"/>
          <p:cNvSpPr/>
          <p:nvPr/>
        </p:nvSpPr>
        <p:spPr>
          <a:xfrm>
            <a:off x="570050" y="37463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4"/>
          <p:cNvSpPr/>
          <p:nvPr/>
        </p:nvSpPr>
        <p:spPr>
          <a:xfrm>
            <a:off x="490150" y="36654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4"/>
          <p:cNvSpPr/>
          <p:nvPr/>
        </p:nvSpPr>
        <p:spPr>
          <a:xfrm>
            <a:off x="1708675" y="37463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/>
          <p:nvPr/>
        </p:nvSpPr>
        <p:spPr>
          <a:xfrm>
            <a:off x="1628775" y="36654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4"/>
          <p:cNvSpPr/>
          <p:nvPr/>
        </p:nvSpPr>
        <p:spPr>
          <a:xfrm>
            <a:off x="2847300" y="37463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4"/>
          <p:cNvSpPr/>
          <p:nvPr/>
        </p:nvSpPr>
        <p:spPr>
          <a:xfrm>
            <a:off x="2767400" y="3665400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0"/>
          <p:cNvSpPr txBox="1">
            <a:spLocks noGrp="1"/>
          </p:cNvSpPr>
          <p:nvPr>
            <p:ph type="subTitle" idx="1"/>
          </p:nvPr>
        </p:nvSpPr>
        <p:spPr>
          <a:xfrm>
            <a:off x="3723275" y="974950"/>
            <a:ext cx="46752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web browser, also known as an internet browser or simply a browser, is a software application that lets people access the World Wide Web.</a:t>
            </a:r>
            <a:endParaRPr/>
          </a:p>
        </p:txBody>
      </p:sp>
      <p:sp>
        <p:nvSpPr>
          <p:cNvPr id="453" name="Google Shape;453;p30"/>
          <p:cNvSpPr txBox="1">
            <a:spLocks noGrp="1"/>
          </p:cNvSpPr>
          <p:nvPr>
            <p:ph type="subTitle" idx="2"/>
          </p:nvPr>
        </p:nvSpPr>
        <p:spPr>
          <a:xfrm>
            <a:off x="4107225" y="3568091"/>
            <a:ext cx="3892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 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https://www.avast.com/c-what-is-a-web-browser</a:t>
            </a:r>
            <a:r>
              <a:rPr lang="en"/>
              <a:t> </a:t>
            </a:r>
            <a:endParaRPr/>
          </a:p>
        </p:txBody>
      </p:sp>
      <p:sp>
        <p:nvSpPr>
          <p:cNvPr id="454" name="Google Shape;454;p30"/>
          <p:cNvSpPr/>
          <p:nvPr/>
        </p:nvSpPr>
        <p:spPr>
          <a:xfrm>
            <a:off x="1236413" y="1010500"/>
            <a:ext cx="1849797" cy="939600"/>
          </a:xfrm>
          <a:prstGeom prst="snip1Rect">
            <a:avLst>
              <a:gd name="adj" fmla="val 11329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0"/>
          <p:cNvSpPr txBox="1"/>
          <p:nvPr/>
        </p:nvSpPr>
        <p:spPr>
          <a:xfrm>
            <a:off x="1428475" y="1067650"/>
            <a:ext cx="1511719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Web browsers are not search engines.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456" name="Google Shape;456;p30"/>
          <p:cNvSpPr/>
          <p:nvPr/>
        </p:nvSpPr>
        <p:spPr>
          <a:xfrm>
            <a:off x="1236406" y="2159796"/>
            <a:ext cx="1849800" cy="1049700"/>
          </a:xfrm>
          <a:prstGeom prst="snip1Rect">
            <a:avLst>
              <a:gd name="adj" fmla="val 11329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 txBox="1"/>
          <p:nvPr/>
        </p:nvSpPr>
        <p:spPr>
          <a:xfrm>
            <a:off x="1374151" y="2169746"/>
            <a:ext cx="17964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Browsers are used on desktops, laptops, tablets, and smartphones.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458" name="Google Shape;458;p30"/>
          <p:cNvSpPr/>
          <p:nvPr/>
        </p:nvSpPr>
        <p:spPr>
          <a:xfrm>
            <a:off x="1249847" y="3385412"/>
            <a:ext cx="1918976" cy="1190003"/>
          </a:xfrm>
          <a:prstGeom prst="snip1Rect">
            <a:avLst>
              <a:gd name="adj" fmla="val 11329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9" name="Google Shape;459;p30"/>
          <p:cNvPicPr preferRelativeResize="0"/>
          <p:nvPr/>
        </p:nvPicPr>
        <p:blipFill rotWithShape="1">
          <a:blip r:embed="rId4">
            <a:alphaModFix/>
          </a:blip>
          <a:srcRect l="269151" t="45039" r="-251523"/>
          <a:stretch/>
        </p:blipFill>
        <p:spPr>
          <a:xfrm>
            <a:off x="867450" y="3385400"/>
            <a:ext cx="506700" cy="4533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0" name="Google Shape;460;p30"/>
          <p:cNvSpPr txBox="1"/>
          <p:nvPr/>
        </p:nvSpPr>
        <p:spPr>
          <a:xfrm>
            <a:off x="1488400" y="3470575"/>
            <a:ext cx="1736036" cy="99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Google Chrome is by far the most popular browser. </a:t>
            </a:r>
            <a:r>
              <a:rPr lang="en" u="sng">
                <a:solidFill>
                  <a:schemeClr val="hlink"/>
                </a:solidFill>
                <a:latin typeface="Miriam Libre"/>
                <a:ea typeface="Miriam Libre"/>
                <a:cs typeface="Miriam Libre"/>
                <a:sym typeface="Miriam Libre"/>
                <a:hlinkClick r:id="rId5"/>
              </a:rPr>
              <a:t>Source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pic>
        <p:nvPicPr>
          <p:cNvPr id="461" name="Google Shape;461;p30"/>
          <p:cNvPicPr preferRelativeResize="0"/>
          <p:nvPr/>
        </p:nvPicPr>
        <p:blipFill rotWithShape="1">
          <a:blip r:embed="rId4">
            <a:alphaModFix/>
          </a:blip>
          <a:srcRect l="269151" t="45039" r="-251523"/>
          <a:stretch/>
        </p:blipFill>
        <p:spPr>
          <a:xfrm>
            <a:off x="867450" y="2159800"/>
            <a:ext cx="506700" cy="4533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2" name="Google Shape;462;p30"/>
          <p:cNvPicPr preferRelativeResize="0"/>
          <p:nvPr/>
        </p:nvPicPr>
        <p:blipFill rotWithShape="1">
          <a:blip r:embed="rId4">
            <a:alphaModFix/>
          </a:blip>
          <a:srcRect l="269151" t="45039" r="-251523"/>
          <a:stretch/>
        </p:blipFill>
        <p:spPr>
          <a:xfrm>
            <a:off x="867450" y="1010500"/>
            <a:ext cx="506700" cy="4533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BROWSERS OVER </a:t>
            </a:r>
            <a:r>
              <a:rPr lang="en">
                <a:highlight>
                  <a:schemeClr val="accent2"/>
                </a:highlight>
              </a:rPr>
              <a:t>1996-2019</a:t>
            </a:r>
            <a:endParaRPr>
              <a:highlight>
                <a:schemeClr val="accent2"/>
              </a:highlight>
            </a:endParaRPr>
          </a:p>
        </p:txBody>
      </p:sp>
      <p:grpSp>
        <p:nvGrpSpPr>
          <p:cNvPr id="468" name="Google Shape;468;p31"/>
          <p:cNvGrpSpPr/>
          <p:nvPr/>
        </p:nvGrpSpPr>
        <p:grpSpPr>
          <a:xfrm rot="5995">
            <a:off x="1618458" y="4772121"/>
            <a:ext cx="5824854" cy="322298"/>
            <a:chOff x="3303290" y="1331205"/>
            <a:chExt cx="1141276" cy="1202605"/>
          </a:xfrm>
        </p:grpSpPr>
        <p:sp>
          <p:nvSpPr>
            <p:cNvPr id="469" name="Google Shape;469;p31"/>
            <p:cNvSpPr/>
            <p:nvPr/>
          </p:nvSpPr>
          <p:spPr>
            <a:xfrm>
              <a:off x="3303290" y="1558225"/>
              <a:ext cx="1141276" cy="975585"/>
            </a:xfrm>
            <a:custGeom>
              <a:avLst/>
              <a:gdLst/>
              <a:ahLst/>
              <a:cxnLst/>
              <a:rect l="l" t="t" r="r" b="b"/>
              <a:pathLst>
                <a:path w="78344" h="66970" extrusionOk="0">
                  <a:moveTo>
                    <a:pt x="0" y="0"/>
                  </a:moveTo>
                  <a:lnTo>
                    <a:pt x="0" y="66970"/>
                  </a:lnTo>
                  <a:lnTo>
                    <a:pt x="78344" y="66970"/>
                  </a:lnTo>
                  <a:lnTo>
                    <a:pt x="7834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iriam Libre"/>
                  <a:ea typeface="Miriam Libre"/>
                  <a:cs typeface="Miriam Libre"/>
                  <a:sym typeface="Miriam Libre"/>
                </a:rPr>
                <a:t>Source:</a:t>
              </a:r>
              <a:endParaRPr>
                <a:latin typeface="Miriam Libre"/>
                <a:ea typeface="Miriam Libre"/>
                <a:cs typeface="Miriam Libre"/>
                <a:sym typeface="Miriam Libre"/>
              </a:endParaRPr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3303290" y="1331205"/>
              <a:ext cx="1141276" cy="227034"/>
            </a:xfrm>
            <a:custGeom>
              <a:avLst/>
              <a:gdLst/>
              <a:ahLst/>
              <a:cxnLst/>
              <a:rect l="l" t="t" r="r" b="b"/>
              <a:pathLst>
                <a:path w="78344" h="15585" extrusionOk="0">
                  <a:moveTo>
                    <a:pt x="0" y="0"/>
                  </a:moveTo>
                  <a:lnTo>
                    <a:pt x="0" y="15584"/>
                  </a:lnTo>
                  <a:lnTo>
                    <a:pt x="78344" y="15584"/>
                  </a:lnTo>
                  <a:lnTo>
                    <a:pt x="78344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31"/>
          <p:cNvSpPr txBox="1"/>
          <p:nvPr/>
        </p:nvSpPr>
        <p:spPr>
          <a:xfrm rot="-788">
            <a:off x="2338325" y="4775188"/>
            <a:ext cx="523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iriam Libre"/>
                <a:ea typeface="Miriam Libre"/>
                <a:cs typeface="Miriam Libre"/>
                <a:sym typeface="Miriam Libre"/>
                <a:hlinkClick r:id="rId5"/>
              </a:rPr>
              <a:t>https://www.visualcapitalist.com/internet-browser-market-share/</a:t>
            </a:r>
            <a:r>
              <a:rPr lang="en" sz="1200">
                <a:latin typeface="Miriam Libre"/>
                <a:ea typeface="Miriam Libre"/>
                <a:cs typeface="Miriam Libre"/>
                <a:sym typeface="Miriam Libre"/>
              </a:rPr>
              <a:t> </a:t>
            </a:r>
            <a:endParaRPr sz="1200">
              <a:latin typeface="Miriam Libre"/>
              <a:ea typeface="Miriam Libre"/>
              <a:cs typeface="Miriam Libre"/>
              <a:sym typeface="Miriam Libre"/>
            </a:endParaRPr>
          </a:p>
        </p:txBody>
      </p:sp>
      <p:pic>
        <p:nvPicPr>
          <p:cNvPr id="2" name="usage_share_of_internet_browsers_1996_2019">
            <a:hlinkClick r:id="" action="ppaction://media"/>
            <a:extLst>
              <a:ext uri="{FF2B5EF4-FFF2-40B4-BE49-F238E27FC236}">
                <a16:creationId xmlns:a16="http://schemas.microsoft.com/office/drawing/2014/main" id="{E0250999-7733-6C92-E6E4-6DDD938CC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5890" y="1324173"/>
            <a:ext cx="5824953" cy="3276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"/>
          <p:cNvSpPr txBox="1">
            <a:spLocks noGrp="1"/>
          </p:cNvSpPr>
          <p:nvPr>
            <p:ph type="title"/>
          </p:nvPr>
        </p:nvSpPr>
        <p:spPr>
          <a:xfrm>
            <a:off x="720000" y="971275"/>
            <a:ext cx="7980600" cy="18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“An extension adds </a:t>
            </a:r>
            <a:r>
              <a:rPr lang="en" sz="3900">
                <a:highlight>
                  <a:schemeClr val="accent2"/>
                </a:highlight>
              </a:rPr>
              <a:t>features and functions </a:t>
            </a:r>
            <a:r>
              <a:rPr lang="en" sz="3900">
                <a:highlight>
                  <a:schemeClr val="accent6"/>
                </a:highlight>
              </a:rPr>
              <a:t>to a browser”</a:t>
            </a:r>
            <a:endParaRPr sz="2400" baseline="30000">
              <a:highlight>
                <a:schemeClr val="accent6"/>
              </a:highlight>
            </a:endParaRPr>
          </a:p>
        </p:txBody>
      </p:sp>
      <p:sp>
        <p:nvSpPr>
          <p:cNvPr id="478" name="Google Shape;478;p32"/>
          <p:cNvSpPr/>
          <p:nvPr/>
        </p:nvSpPr>
        <p:spPr>
          <a:xfrm>
            <a:off x="941688" y="3374275"/>
            <a:ext cx="1153500" cy="1100100"/>
          </a:xfrm>
          <a:prstGeom prst="snip1Rect">
            <a:avLst>
              <a:gd name="adj" fmla="val 11329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32"/>
          <p:cNvPicPr preferRelativeResize="0"/>
          <p:nvPr/>
        </p:nvPicPr>
        <p:blipFill rotWithShape="1">
          <a:blip r:embed="rId3">
            <a:alphaModFix/>
          </a:blip>
          <a:srcRect l="-266500" t="164560" r="266500" b="-164560"/>
          <a:stretch/>
        </p:blipFill>
        <p:spPr>
          <a:xfrm>
            <a:off x="609640" y="3322350"/>
            <a:ext cx="508200" cy="508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0" name="Google Shape;480;p32"/>
          <p:cNvSpPr txBox="1"/>
          <p:nvPr/>
        </p:nvSpPr>
        <p:spPr>
          <a:xfrm>
            <a:off x="941700" y="3415950"/>
            <a:ext cx="11436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They are almost always free.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481" name="Google Shape;481;p32"/>
          <p:cNvSpPr/>
          <p:nvPr/>
        </p:nvSpPr>
        <p:spPr>
          <a:xfrm>
            <a:off x="2619501" y="3374275"/>
            <a:ext cx="1501200" cy="1100100"/>
          </a:xfrm>
          <a:prstGeom prst="snip1Rect">
            <a:avLst>
              <a:gd name="adj" fmla="val 11329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2" name="Google Shape;482;p32"/>
          <p:cNvPicPr preferRelativeResize="0"/>
          <p:nvPr/>
        </p:nvPicPr>
        <p:blipFill rotWithShape="1">
          <a:blip r:embed="rId4">
            <a:alphaModFix/>
          </a:blip>
          <a:srcRect l="-147080" t="180580" r="147079" b="-180580"/>
          <a:stretch/>
        </p:blipFill>
        <p:spPr>
          <a:xfrm>
            <a:off x="2287435" y="3322350"/>
            <a:ext cx="508200" cy="508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3" name="Google Shape;483;p32"/>
          <p:cNvSpPr txBox="1"/>
          <p:nvPr/>
        </p:nvSpPr>
        <p:spPr>
          <a:xfrm>
            <a:off x="2580100" y="3359850"/>
            <a:ext cx="1620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Created by people, organizations, and companies.  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484" name="Google Shape;484;p32"/>
          <p:cNvSpPr/>
          <p:nvPr/>
        </p:nvSpPr>
        <p:spPr>
          <a:xfrm>
            <a:off x="4792949" y="3374275"/>
            <a:ext cx="1767600" cy="1100100"/>
          </a:xfrm>
          <a:prstGeom prst="snip1Rect">
            <a:avLst>
              <a:gd name="adj" fmla="val 11329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5" name="Google Shape;485;p32"/>
          <p:cNvPicPr preferRelativeResize="0"/>
          <p:nvPr/>
        </p:nvPicPr>
        <p:blipFill rotWithShape="1">
          <a:blip r:embed="rId5">
            <a:alphaModFix/>
          </a:blip>
          <a:srcRect l="-150000" t="107760" r="150000" b="-107760"/>
          <a:stretch/>
        </p:blipFill>
        <p:spPr>
          <a:xfrm>
            <a:off x="4346244" y="3322350"/>
            <a:ext cx="508200" cy="508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6" name="Google Shape;486;p32"/>
          <p:cNvSpPr txBox="1"/>
          <p:nvPr/>
        </p:nvSpPr>
        <p:spPr>
          <a:xfrm>
            <a:off x="4733575" y="3285700"/>
            <a:ext cx="18843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They 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have their own online shops 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iriam Libre"/>
                <a:ea typeface="Miriam Libre"/>
                <a:cs typeface="Miriam Libre"/>
                <a:sym typeface="Miriam Libre"/>
              </a:rPr>
              <a:t>which are browser-specific.</a:t>
            </a:r>
            <a:endParaRPr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487" name="Google Shape;487;p32"/>
          <p:cNvSpPr/>
          <p:nvPr/>
        </p:nvSpPr>
        <p:spPr>
          <a:xfrm>
            <a:off x="7102195" y="3374275"/>
            <a:ext cx="1363898" cy="11001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8" name="Google Shape;488;p32"/>
          <p:cNvPicPr preferRelativeResize="0"/>
          <p:nvPr/>
        </p:nvPicPr>
        <p:blipFill rotWithShape="1">
          <a:blip r:embed="rId6">
            <a:alphaModFix/>
          </a:blip>
          <a:srcRect l="-209390" t="129610" r="209390" b="-129610"/>
          <a:stretch/>
        </p:blipFill>
        <p:spPr>
          <a:xfrm>
            <a:off x="6709575" y="3322350"/>
            <a:ext cx="553800" cy="572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9" name="Google Shape;48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4175" y="3342001"/>
            <a:ext cx="584574" cy="572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32"/>
          <p:cNvGrpSpPr/>
          <p:nvPr/>
        </p:nvGrpSpPr>
        <p:grpSpPr>
          <a:xfrm>
            <a:off x="654749" y="3367425"/>
            <a:ext cx="418001" cy="418045"/>
            <a:chOff x="7214137" y="1524800"/>
            <a:chExt cx="418001" cy="418045"/>
          </a:xfrm>
        </p:grpSpPr>
        <p:sp>
          <p:nvSpPr>
            <p:cNvPr id="491" name="Google Shape;491;p32"/>
            <p:cNvSpPr/>
            <p:nvPr/>
          </p:nvSpPr>
          <p:spPr>
            <a:xfrm>
              <a:off x="7337571" y="1713394"/>
              <a:ext cx="168851" cy="223151"/>
            </a:xfrm>
            <a:custGeom>
              <a:avLst/>
              <a:gdLst/>
              <a:ahLst/>
              <a:cxnLst/>
              <a:rect l="l" t="t" r="r" b="b"/>
              <a:pathLst>
                <a:path w="7774" h="10274" extrusionOk="0">
                  <a:moveTo>
                    <a:pt x="1" y="0"/>
                  </a:moveTo>
                  <a:lnTo>
                    <a:pt x="1" y="10274"/>
                  </a:lnTo>
                  <a:lnTo>
                    <a:pt x="3894" y="7849"/>
                  </a:lnTo>
                  <a:lnTo>
                    <a:pt x="7774" y="10274"/>
                  </a:lnTo>
                  <a:lnTo>
                    <a:pt x="7774" y="0"/>
                  </a:ln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7337571" y="1713394"/>
              <a:ext cx="168851" cy="89182"/>
            </a:xfrm>
            <a:custGeom>
              <a:avLst/>
              <a:gdLst/>
              <a:ahLst/>
              <a:cxnLst/>
              <a:rect l="l" t="t" r="r" b="b"/>
              <a:pathLst>
                <a:path w="7774" h="4106" extrusionOk="0">
                  <a:moveTo>
                    <a:pt x="1" y="0"/>
                  </a:moveTo>
                  <a:lnTo>
                    <a:pt x="1" y="1546"/>
                  </a:lnTo>
                  <a:cubicBezTo>
                    <a:pt x="61" y="1576"/>
                    <a:pt x="122" y="1591"/>
                    <a:pt x="183" y="1637"/>
                  </a:cubicBezTo>
                  <a:lnTo>
                    <a:pt x="2001" y="2682"/>
                  </a:lnTo>
                  <a:cubicBezTo>
                    <a:pt x="2137" y="2758"/>
                    <a:pt x="2243" y="2863"/>
                    <a:pt x="2319" y="3000"/>
                  </a:cubicBezTo>
                  <a:lnTo>
                    <a:pt x="2743" y="3682"/>
                  </a:lnTo>
                  <a:cubicBezTo>
                    <a:pt x="2894" y="3940"/>
                    <a:pt x="3183" y="4106"/>
                    <a:pt x="3500" y="4106"/>
                  </a:cubicBezTo>
                  <a:lnTo>
                    <a:pt x="4274" y="4106"/>
                  </a:lnTo>
                  <a:cubicBezTo>
                    <a:pt x="4591" y="4106"/>
                    <a:pt x="4880" y="3940"/>
                    <a:pt x="5046" y="3682"/>
                  </a:cubicBezTo>
                  <a:lnTo>
                    <a:pt x="5456" y="3000"/>
                  </a:lnTo>
                  <a:cubicBezTo>
                    <a:pt x="5531" y="2863"/>
                    <a:pt x="5638" y="2758"/>
                    <a:pt x="5773" y="2682"/>
                  </a:cubicBezTo>
                  <a:lnTo>
                    <a:pt x="7607" y="1637"/>
                  </a:lnTo>
                  <a:cubicBezTo>
                    <a:pt x="7652" y="1591"/>
                    <a:pt x="7713" y="1576"/>
                    <a:pt x="7774" y="1546"/>
                  </a:cubicBezTo>
                  <a:lnTo>
                    <a:pt x="7774" y="0"/>
                  </a:lnTo>
                  <a:lnTo>
                    <a:pt x="5729" y="0"/>
                  </a:lnTo>
                  <a:cubicBezTo>
                    <a:pt x="5258" y="334"/>
                    <a:pt x="4698" y="530"/>
                    <a:pt x="4107" y="576"/>
                  </a:cubicBezTo>
                  <a:cubicBezTo>
                    <a:pt x="4042" y="580"/>
                    <a:pt x="3977" y="582"/>
                    <a:pt x="3913" y="582"/>
                  </a:cubicBezTo>
                  <a:cubicBezTo>
                    <a:pt x="3216" y="582"/>
                    <a:pt x="2573" y="361"/>
                    <a:pt x="2046" y="0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7370151" y="1727534"/>
              <a:ext cx="103691" cy="150433"/>
            </a:xfrm>
            <a:custGeom>
              <a:avLst/>
              <a:gdLst/>
              <a:ahLst/>
              <a:cxnLst/>
              <a:rect l="l" t="t" r="r" b="b"/>
              <a:pathLst>
                <a:path w="4774" h="6926" extrusionOk="0">
                  <a:moveTo>
                    <a:pt x="0" y="0"/>
                  </a:moveTo>
                  <a:lnTo>
                    <a:pt x="0" y="6926"/>
                  </a:lnTo>
                  <a:lnTo>
                    <a:pt x="2394" y="5425"/>
                  </a:lnTo>
                  <a:lnTo>
                    <a:pt x="4774" y="6926"/>
                  </a:lnTo>
                  <a:lnTo>
                    <a:pt x="4774" y="0"/>
                  </a:ln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7370151" y="1727534"/>
              <a:ext cx="103691" cy="75043"/>
            </a:xfrm>
            <a:custGeom>
              <a:avLst/>
              <a:gdLst/>
              <a:ahLst/>
              <a:cxnLst/>
              <a:rect l="l" t="t" r="r" b="b"/>
              <a:pathLst>
                <a:path w="4774" h="3455" extrusionOk="0">
                  <a:moveTo>
                    <a:pt x="0" y="0"/>
                  </a:moveTo>
                  <a:lnTo>
                    <a:pt x="0" y="1743"/>
                  </a:lnTo>
                  <a:lnTo>
                    <a:pt x="501" y="2031"/>
                  </a:lnTo>
                  <a:cubicBezTo>
                    <a:pt x="637" y="2107"/>
                    <a:pt x="743" y="2212"/>
                    <a:pt x="819" y="2349"/>
                  </a:cubicBezTo>
                  <a:lnTo>
                    <a:pt x="1243" y="3031"/>
                  </a:lnTo>
                  <a:cubicBezTo>
                    <a:pt x="1394" y="3289"/>
                    <a:pt x="1683" y="3455"/>
                    <a:pt x="2000" y="3455"/>
                  </a:cubicBezTo>
                  <a:lnTo>
                    <a:pt x="2774" y="3455"/>
                  </a:lnTo>
                  <a:cubicBezTo>
                    <a:pt x="3091" y="3455"/>
                    <a:pt x="3380" y="3289"/>
                    <a:pt x="3546" y="3031"/>
                  </a:cubicBezTo>
                  <a:lnTo>
                    <a:pt x="3956" y="2349"/>
                  </a:lnTo>
                  <a:cubicBezTo>
                    <a:pt x="4031" y="2212"/>
                    <a:pt x="4138" y="2107"/>
                    <a:pt x="4273" y="2031"/>
                  </a:cubicBezTo>
                  <a:lnTo>
                    <a:pt x="4774" y="1743"/>
                  </a:lnTo>
                  <a:lnTo>
                    <a:pt x="4774" y="0"/>
                  </a:ln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7361268" y="1594239"/>
              <a:ext cx="121806" cy="121806"/>
            </a:xfrm>
            <a:custGeom>
              <a:avLst/>
              <a:gdLst/>
              <a:ahLst/>
              <a:cxnLst/>
              <a:rect l="l" t="t" r="r" b="b"/>
              <a:pathLst>
                <a:path w="5608" h="5608" extrusionOk="0">
                  <a:moveTo>
                    <a:pt x="2803" y="1"/>
                  </a:moveTo>
                  <a:cubicBezTo>
                    <a:pt x="1243" y="1"/>
                    <a:pt x="1" y="1243"/>
                    <a:pt x="1" y="2804"/>
                  </a:cubicBezTo>
                  <a:cubicBezTo>
                    <a:pt x="1" y="4349"/>
                    <a:pt x="1243" y="5607"/>
                    <a:pt x="2803" y="5607"/>
                  </a:cubicBezTo>
                  <a:cubicBezTo>
                    <a:pt x="4349" y="5607"/>
                    <a:pt x="5607" y="4349"/>
                    <a:pt x="5607" y="2804"/>
                  </a:cubicBezTo>
                  <a:cubicBezTo>
                    <a:pt x="5607" y="1243"/>
                    <a:pt x="4349" y="1"/>
                    <a:pt x="2803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7308271" y="1531055"/>
              <a:ext cx="227452" cy="247825"/>
            </a:xfrm>
            <a:custGeom>
              <a:avLst/>
              <a:gdLst/>
              <a:ahLst/>
              <a:cxnLst/>
              <a:rect l="l" t="t" r="r" b="b"/>
              <a:pathLst>
                <a:path w="10472" h="11410" extrusionOk="0">
                  <a:moveTo>
                    <a:pt x="5243" y="2965"/>
                  </a:moveTo>
                  <a:cubicBezTo>
                    <a:pt x="6812" y="2965"/>
                    <a:pt x="8074" y="4288"/>
                    <a:pt x="7971" y="5880"/>
                  </a:cubicBezTo>
                  <a:cubicBezTo>
                    <a:pt x="7880" y="7244"/>
                    <a:pt x="6774" y="8349"/>
                    <a:pt x="5411" y="8440"/>
                  </a:cubicBezTo>
                  <a:cubicBezTo>
                    <a:pt x="5350" y="8444"/>
                    <a:pt x="5289" y="8446"/>
                    <a:pt x="5229" y="8446"/>
                  </a:cubicBezTo>
                  <a:cubicBezTo>
                    <a:pt x="3660" y="8446"/>
                    <a:pt x="2399" y="7122"/>
                    <a:pt x="2501" y="5531"/>
                  </a:cubicBezTo>
                  <a:cubicBezTo>
                    <a:pt x="2592" y="4167"/>
                    <a:pt x="3698" y="3061"/>
                    <a:pt x="5062" y="2970"/>
                  </a:cubicBezTo>
                  <a:cubicBezTo>
                    <a:pt x="5122" y="2967"/>
                    <a:pt x="5183" y="2965"/>
                    <a:pt x="5243" y="2965"/>
                  </a:cubicBezTo>
                  <a:close/>
                  <a:moveTo>
                    <a:pt x="4910" y="1"/>
                  </a:moveTo>
                  <a:cubicBezTo>
                    <a:pt x="4653" y="1"/>
                    <a:pt x="4411" y="136"/>
                    <a:pt x="4274" y="364"/>
                  </a:cubicBezTo>
                  <a:lnTo>
                    <a:pt x="3926" y="940"/>
                  </a:lnTo>
                  <a:cubicBezTo>
                    <a:pt x="3865" y="1045"/>
                    <a:pt x="3774" y="1136"/>
                    <a:pt x="3653" y="1197"/>
                  </a:cubicBezTo>
                  <a:lnTo>
                    <a:pt x="2122" y="2076"/>
                  </a:lnTo>
                  <a:cubicBezTo>
                    <a:pt x="2016" y="2152"/>
                    <a:pt x="1895" y="2183"/>
                    <a:pt x="1758" y="2183"/>
                  </a:cubicBezTo>
                  <a:lnTo>
                    <a:pt x="1092" y="2197"/>
                  </a:lnTo>
                  <a:cubicBezTo>
                    <a:pt x="835" y="2197"/>
                    <a:pt x="592" y="2349"/>
                    <a:pt x="455" y="2576"/>
                  </a:cubicBezTo>
                  <a:lnTo>
                    <a:pt x="138" y="3137"/>
                  </a:lnTo>
                  <a:cubicBezTo>
                    <a:pt x="1" y="3364"/>
                    <a:pt x="1" y="3637"/>
                    <a:pt x="122" y="3880"/>
                  </a:cubicBezTo>
                  <a:lnTo>
                    <a:pt x="455" y="4455"/>
                  </a:lnTo>
                  <a:cubicBezTo>
                    <a:pt x="516" y="4577"/>
                    <a:pt x="546" y="4698"/>
                    <a:pt x="546" y="4819"/>
                  </a:cubicBezTo>
                  <a:lnTo>
                    <a:pt x="546" y="6591"/>
                  </a:lnTo>
                  <a:cubicBezTo>
                    <a:pt x="546" y="6713"/>
                    <a:pt x="516" y="6850"/>
                    <a:pt x="455" y="6955"/>
                  </a:cubicBezTo>
                  <a:lnTo>
                    <a:pt x="122" y="7531"/>
                  </a:lnTo>
                  <a:cubicBezTo>
                    <a:pt x="1" y="7773"/>
                    <a:pt x="1" y="8046"/>
                    <a:pt x="138" y="8274"/>
                  </a:cubicBezTo>
                  <a:lnTo>
                    <a:pt x="455" y="8834"/>
                  </a:lnTo>
                  <a:cubicBezTo>
                    <a:pt x="592" y="9062"/>
                    <a:pt x="835" y="9213"/>
                    <a:pt x="1092" y="9213"/>
                  </a:cubicBezTo>
                  <a:lnTo>
                    <a:pt x="1758" y="9228"/>
                  </a:lnTo>
                  <a:cubicBezTo>
                    <a:pt x="1895" y="9228"/>
                    <a:pt x="2016" y="9274"/>
                    <a:pt x="2122" y="9335"/>
                  </a:cubicBezTo>
                  <a:lnTo>
                    <a:pt x="3653" y="10214"/>
                  </a:lnTo>
                  <a:cubicBezTo>
                    <a:pt x="3774" y="10274"/>
                    <a:pt x="3865" y="10365"/>
                    <a:pt x="3926" y="10486"/>
                  </a:cubicBezTo>
                  <a:lnTo>
                    <a:pt x="4274" y="11046"/>
                  </a:lnTo>
                  <a:cubicBezTo>
                    <a:pt x="4411" y="11274"/>
                    <a:pt x="4653" y="11410"/>
                    <a:pt x="4910" y="11410"/>
                  </a:cubicBezTo>
                  <a:lnTo>
                    <a:pt x="5562" y="11410"/>
                  </a:lnTo>
                  <a:cubicBezTo>
                    <a:pt x="5819" y="11410"/>
                    <a:pt x="6077" y="11274"/>
                    <a:pt x="6213" y="11046"/>
                  </a:cubicBezTo>
                  <a:lnTo>
                    <a:pt x="6547" y="10486"/>
                  </a:lnTo>
                  <a:cubicBezTo>
                    <a:pt x="6623" y="10365"/>
                    <a:pt x="6714" y="10274"/>
                    <a:pt x="6819" y="10214"/>
                  </a:cubicBezTo>
                  <a:lnTo>
                    <a:pt x="8350" y="9335"/>
                  </a:lnTo>
                  <a:cubicBezTo>
                    <a:pt x="8472" y="9274"/>
                    <a:pt x="8593" y="9228"/>
                    <a:pt x="8714" y="9228"/>
                  </a:cubicBezTo>
                  <a:lnTo>
                    <a:pt x="9381" y="9213"/>
                  </a:lnTo>
                  <a:cubicBezTo>
                    <a:pt x="9638" y="9213"/>
                    <a:pt x="9880" y="9062"/>
                    <a:pt x="10017" y="8834"/>
                  </a:cubicBezTo>
                  <a:lnTo>
                    <a:pt x="10335" y="8274"/>
                  </a:lnTo>
                  <a:cubicBezTo>
                    <a:pt x="10472" y="8046"/>
                    <a:pt x="10472" y="7773"/>
                    <a:pt x="10351" y="7531"/>
                  </a:cubicBezTo>
                  <a:lnTo>
                    <a:pt x="10032" y="6955"/>
                  </a:lnTo>
                  <a:cubicBezTo>
                    <a:pt x="9971" y="6850"/>
                    <a:pt x="9941" y="6713"/>
                    <a:pt x="9941" y="6591"/>
                  </a:cubicBezTo>
                  <a:lnTo>
                    <a:pt x="9941" y="4819"/>
                  </a:lnTo>
                  <a:cubicBezTo>
                    <a:pt x="9941" y="4698"/>
                    <a:pt x="9971" y="4577"/>
                    <a:pt x="10032" y="4455"/>
                  </a:cubicBezTo>
                  <a:lnTo>
                    <a:pt x="10351" y="3880"/>
                  </a:lnTo>
                  <a:cubicBezTo>
                    <a:pt x="10472" y="3637"/>
                    <a:pt x="10472" y="3364"/>
                    <a:pt x="10335" y="3137"/>
                  </a:cubicBezTo>
                  <a:lnTo>
                    <a:pt x="10017" y="2576"/>
                  </a:lnTo>
                  <a:cubicBezTo>
                    <a:pt x="9880" y="2349"/>
                    <a:pt x="9638" y="2197"/>
                    <a:pt x="9381" y="2197"/>
                  </a:cubicBezTo>
                  <a:lnTo>
                    <a:pt x="8714" y="2183"/>
                  </a:lnTo>
                  <a:cubicBezTo>
                    <a:pt x="8593" y="2183"/>
                    <a:pt x="8472" y="2152"/>
                    <a:pt x="8350" y="2076"/>
                  </a:cubicBezTo>
                  <a:lnTo>
                    <a:pt x="6819" y="1197"/>
                  </a:lnTo>
                  <a:cubicBezTo>
                    <a:pt x="6714" y="1136"/>
                    <a:pt x="6623" y="1045"/>
                    <a:pt x="6547" y="940"/>
                  </a:cubicBezTo>
                  <a:lnTo>
                    <a:pt x="6213" y="364"/>
                  </a:lnTo>
                  <a:cubicBezTo>
                    <a:pt x="6077" y="136"/>
                    <a:pt x="5819" y="1"/>
                    <a:pt x="5562" y="1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7404708" y="1531055"/>
              <a:ext cx="131015" cy="247825"/>
            </a:xfrm>
            <a:custGeom>
              <a:avLst/>
              <a:gdLst/>
              <a:ahLst/>
              <a:cxnLst/>
              <a:rect l="l" t="t" r="r" b="b"/>
              <a:pathLst>
                <a:path w="6032" h="11410" extrusionOk="0">
                  <a:moveTo>
                    <a:pt x="470" y="1"/>
                  </a:moveTo>
                  <a:cubicBezTo>
                    <a:pt x="304" y="1"/>
                    <a:pt x="137" y="61"/>
                    <a:pt x="1" y="167"/>
                  </a:cubicBezTo>
                  <a:cubicBezTo>
                    <a:pt x="62" y="227"/>
                    <a:pt x="122" y="288"/>
                    <a:pt x="167" y="364"/>
                  </a:cubicBezTo>
                  <a:lnTo>
                    <a:pt x="516" y="940"/>
                  </a:lnTo>
                  <a:cubicBezTo>
                    <a:pt x="577" y="1045"/>
                    <a:pt x="682" y="1136"/>
                    <a:pt x="789" y="1197"/>
                  </a:cubicBezTo>
                  <a:lnTo>
                    <a:pt x="2319" y="2076"/>
                  </a:lnTo>
                  <a:cubicBezTo>
                    <a:pt x="2425" y="2152"/>
                    <a:pt x="2547" y="2183"/>
                    <a:pt x="2682" y="2183"/>
                  </a:cubicBezTo>
                  <a:lnTo>
                    <a:pt x="3349" y="2197"/>
                  </a:lnTo>
                  <a:cubicBezTo>
                    <a:pt x="3607" y="2197"/>
                    <a:pt x="3850" y="2349"/>
                    <a:pt x="3986" y="2576"/>
                  </a:cubicBezTo>
                  <a:lnTo>
                    <a:pt x="4304" y="3137"/>
                  </a:lnTo>
                  <a:cubicBezTo>
                    <a:pt x="4440" y="3364"/>
                    <a:pt x="4440" y="3637"/>
                    <a:pt x="4319" y="3880"/>
                  </a:cubicBezTo>
                  <a:lnTo>
                    <a:pt x="4001" y="4455"/>
                  </a:lnTo>
                  <a:cubicBezTo>
                    <a:pt x="3941" y="4577"/>
                    <a:pt x="3895" y="4698"/>
                    <a:pt x="3895" y="4819"/>
                  </a:cubicBezTo>
                  <a:lnTo>
                    <a:pt x="3895" y="6591"/>
                  </a:lnTo>
                  <a:cubicBezTo>
                    <a:pt x="3895" y="6713"/>
                    <a:pt x="3941" y="6850"/>
                    <a:pt x="4001" y="6955"/>
                  </a:cubicBezTo>
                  <a:lnTo>
                    <a:pt x="4319" y="7531"/>
                  </a:lnTo>
                  <a:cubicBezTo>
                    <a:pt x="4440" y="7773"/>
                    <a:pt x="4440" y="8046"/>
                    <a:pt x="4304" y="8274"/>
                  </a:cubicBezTo>
                  <a:lnTo>
                    <a:pt x="3986" y="8834"/>
                  </a:lnTo>
                  <a:cubicBezTo>
                    <a:pt x="3850" y="9062"/>
                    <a:pt x="3607" y="9213"/>
                    <a:pt x="3349" y="9213"/>
                  </a:cubicBezTo>
                  <a:lnTo>
                    <a:pt x="2682" y="9228"/>
                  </a:lnTo>
                  <a:cubicBezTo>
                    <a:pt x="2547" y="9228"/>
                    <a:pt x="2425" y="9274"/>
                    <a:pt x="2319" y="9335"/>
                  </a:cubicBezTo>
                  <a:lnTo>
                    <a:pt x="789" y="10214"/>
                  </a:lnTo>
                  <a:cubicBezTo>
                    <a:pt x="682" y="10274"/>
                    <a:pt x="577" y="10365"/>
                    <a:pt x="516" y="10486"/>
                  </a:cubicBezTo>
                  <a:lnTo>
                    <a:pt x="167" y="11046"/>
                  </a:lnTo>
                  <a:cubicBezTo>
                    <a:pt x="122" y="11123"/>
                    <a:pt x="62" y="11183"/>
                    <a:pt x="1" y="11244"/>
                  </a:cubicBezTo>
                  <a:cubicBezTo>
                    <a:pt x="137" y="11349"/>
                    <a:pt x="304" y="11410"/>
                    <a:pt x="470" y="11410"/>
                  </a:cubicBezTo>
                  <a:lnTo>
                    <a:pt x="1122" y="11410"/>
                  </a:lnTo>
                  <a:cubicBezTo>
                    <a:pt x="1379" y="11410"/>
                    <a:pt x="1637" y="11274"/>
                    <a:pt x="1773" y="11046"/>
                  </a:cubicBezTo>
                  <a:lnTo>
                    <a:pt x="2107" y="10486"/>
                  </a:lnTo>
                  <a:cubicBezTo>
                    <a:pt x="2183" y="10365"/>
                    <a:pt x="2274" y="10274"/>
                    <a:pt x="2379" y="10214"/>
                  </a:cubicBezTo>
                  <a:lnTo>
                    <a:pt x="3910" y="9335"/>
                  </a:lnTo>
                  <a:cubicBezTo>
                    <a:pt x="4032" y="9274"/>
                    <a:pt x="4153" y="9228"/>
                    <a:pt x="4274" y="9228"/>
                  </a:cubicBezTo>
                  <a:lnTo>
                    <a:pt x="4941" y="9213"/>
                  </a:lnTo>
                  <a:cubicBezTo>
                    <a:pt x="5198" y="9213"/>
                    <a:pt x="5440" y="9062"/>
                    <a:pt x="5577" y="8834"/>
                  </a:cubicBezTo>
                  <a:lnTo>
                    <a:pt x="5895" y="8274"/>
                  </a:lnTo>
                  <a:cubicBezTo>
                    <a:pt x="6032" y="8046"/>
                    <a:pt x="6032" y="7773"/>
                    <a:pt x="5911" y="7531"/>
                  </a:cubicBezTo>
                  <a:lnTo>
                    <a:pt x="5592" y="6955"/>
                  </a:lnTo>
                  <a:cubicBezTo>
                    <a:pt x="5531" y="6850"/>
                    <a:pt x="5501" y="6713"/>
                    <a:pt x="5501" y="6591"/>
                  </a:cubicBezTo>
                  <a:lnTo>
                    <a:pt x="5501" y="4819"/>
                  </a:lnTo>
                  <a:cubicBezTo>
                    <a:pt x="5501" y="4698"/>
                    <a:pt x="5531" y="4577"/>
                    <a:pt x="5592" y="4455"/>
                  </a:cubicBezTo>
                  <a:lnTo>
                    <a:pt x="5911" y="3880"/>
                  </a:lnTo>
                  <a:cubicBezTo>
                    <a:pt x="6032" y="3637"/>
                    <a:pt x="6032" y="3364"/>
                    <a:pt x="5895" y="3137"/>
                  </a:cubicBezTo>
                  <a:lnTo>
                    <a:pt x="5577" y="2576"/>
                  </a:lnTo>
                  <a:cubicBezTo>
                    <a:pt x="5440" y="2349"/>
                    <a:pt x="5198" y="2197"/>
                    <a:pt x="4941" y="2197"/>
                  </a:cubicBezTo>
                  <a:lnTo>
                    <a:pt x="4274" y="2183"/>
                  </a:lnTo>
                  <a:cubicBezTo>
                    <a:pt x="4153" y="2183"/>
                    <a:pt x="4032" y="2152"/>
                    <a:pt x="3910" y="2076"/>
                  </a:cubicBezTo>
                  <a:lnTo>
                    <a:pt x="2379" y="1197"/>
                  </a:lnTo>
                  <a:cubicBezTo>
                    <a:pt x="2274" y="1136"/>
                    <a:pt x="2183" y="1045"/>
                    <a:pt x="2107" y="940"/>
                  </a:cubicBezTo>
                  <a:lnTo>
                    <a:pt x="1773" y="364"/>
                  </a:lnTo>
                  <a:cubicBezTo>
                    <a:pt x="1637" y="136"/>
                    <a:pt x="1379" y="1"/>
                    <a:pt x="1122" y="1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7390894" y="1626493"/>
              <a:ext cx="62554" cy="56928"/>
            </a:xfrm>
            <a:custGeom>
              <a:avLst/>
              <a:gdLst/>
              <a:ahLst/>
              <a:cxnLst/>
              <a:rect l="l" t="t" r="r" b="b"/>
              <a:pathLst>
                <a:path w="2880" h="2621" extrusionOk="0">
                  <a:moveTo>
                    <a:pt x="1434" y="0"/>
                  </a:moveTo>
                  <a:cubicBezTo>
                    <a:pt x="1349" y="0"/>
                    <a:pt x="1265" y="46"/>
                    <a:pt x="1227" y="137"/>
                  </a:cubicBezTo>
                  <a:lnTo>
                    <a:pt x="985" y="621"/>
                  </a:lnTo>
                  <a:cubicBezTo>
                    <a:pt x="955" y="682"/>
                    <a:pt x="879" y="728"/>
                    <a:pt x="803" y="743"/>
                  </a:cubicBezTo>
                  <a:lnTo>
                    <a:pt x="273" y="819"/>
                  </a:lnTo>
                  <a:cubicBezTo>
                    <a:pt x="76" y="849"/>
                    <a:pt x="1" y="1092"/>
                    <a:pt x="136" y="1228"/>
                  </a:cubicBezTo>
                  <a:lnTo>
                    <a:pt x="530" y="1607"/>
                  </a:lnTo>
                  <a:cubicBezTo>
                    <a:pt x="576" y="1652"/>
                    <a:pt x="607" y="1743"/>
                    <a:pt x="591" y="1819"/>
                  </a:cubicBezTo>
                  <a:lnTo>
                    <a:pt x="500" y="2349"/>
                  </a:lnTo>
                  <a:cubicBezTo>
                    <a:pt x="476" y="2503"/>
                    <a:pt x="592" y="2620"/>
                    <a:pt x="731" y="2620"/>
                  </a:cubicBezTo>
                  <a:cubicBezTo>
                    <a:pt x="769" y="2620"/>
                    <a:pt x="809" y="2611"/>
                    <a:pt x="849" y="2591"/>
                  </a:cubicBezTo>
                  <a:lnTo>
                    <a:pt x="1318" y="2349"/>
                  </a:lnTo>
                  <a:cubicBezTo>
                    <a:pt x="1356" y="2326"/>
                    <a:pt x="1394" y="2315"/>
                    <a:pt x="1432" y="2315"/>
                  </a:cubicBezTo>
                  <a:cubicBezTo>
                    <a:pt x="1470" y="2315"/>
                    <a:pt x="1508" y="2326"/>
                    <a:pt x="1546" y="2349"/>
                  </a:cubicBezTo>
                  <a:lnTo>
                    <a:pt x="2031" y="2591"/>
                  </a:lnTo>
                  <a:cubicBezTo>
                    <a:pt x="2067" y="2611"/>
                    <a:pt x="2105" y="2620"/>
                    <a:pt x="2141" y="2620"/>
                  </a:cubicBezTo>
                  <a:cubicBezTo>
                    <a:pt x="2272" y="2620"/>
                    <a:pt x="2388" y="2503"/>
                    <a:pt x="2364" y="2349"/>
                  </a:cubicBezTo>
                  <a:lnTo>
                    <a:pt x="2273" y="1819"/>
                  </a:lnTo>
                  <a:cubicBezTo>
                    <a:pt x="2258" y="1743"/>
                    <a:pt x="2288" y="1652"/>
                    <a:pt x="2349" y="1607"/>
                  </a:cubicBezTo>
                  <a:lnTo>
                    <a:pt x="2728" y="1228"/>
                  </a:lnTo>
                  <a:cubicBezTo>
                    <a:pt x="2880" y="1092"/>
                    <a:pt x="2789" y="849"/>
                    <a:pt x="2607" y="819"/>
                  </a:cubicBezTo>
                  <a:lnTo>
                    <a:pt x="2061" y="743"/>
                  </a:lnTo>
                  <a:cubicBezTo>
                    <a:pt x="1985" y="728"/>
                    <a:pt x="1924" y="682"/>
                    <a:pt x="1879" y="621"/>
                  </a:cubicBezTo>
                  <a:lnTo>
                    <a:pt x="1652" y="137"/>
                  </a:lnTo>
                  <a:cubicBezTo>
                    <a:pt x="1606" y="46"/>
                    <a:pt x="1519" y="0"/>
                    <a:pt x="1434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7356316" y="1590134"/>
              <a:ext cx="131667" cy="129668"/>
            </a:xfrm>
            <a:custGeom>
              <a:avLst/>
              <a:gdLst/>
              <a:ahLst/>
              <a:cxnLst/>
              <a:rect l="l" t="t" r="r" b="b"/>
              <a:pathLst>
                <a:path w="6062" h="5970" extrusionOk="0">
                  <a:moveTo>
                    <a:pt x="3022" y="563"/>
                  </a:moveTo>
                  <a:cubicBezTo>
                    <a:pt x="3663" y="563"/>
                    <a:pt x="4281" y="818"/>
                    <a:pt x="4744" y="1281"/>
                  </a:cubicBezTo>
                  <a:cubicBezTo>
                    <a:pt x="5229" y="1766"/>
                    <a:pt x="5486" y="2447"/>
                    <a:pt x="5441" y="3144"/>
                  </a:cubicBezTo>
                  <a:cubicBezTo>
                    <a:pt x="5365" y="4356"/>
                    <a:pt x="4395" y="5326"/>
                    <a:pt x="3183" y="5402"/>
                  </a:cubicBezTo>
                  <a:cubicBezTo>
                    <a:pt x="3131" y="5406"/>
                    <a:pt x="3079" y="5407"/>
                    <a:pt x="3026" y="5407"/>
                  </a:cubicBezTo>
                  <a:cubicBezTo>
                    <a:pt x="2385" y="5407"/>
                    <a:pt x="1768" y="5154"/>
                    <a:pt x="1320" y="4705"/>
                  </a:cubicBezTo>
                  <a:cubicBezTo>
                    <a:pt x="819" y="4205"/>
                    <a:pt x="562" y="3523"/>
                    <a:pt x="607" y="2826"/>
                  </a:cubicBezTo>
                  <a:cubicBezTo>
                    <a:pt x="683" y="1614"/>
                    <a:pt x="1653" y="644"/>
                    <a:pt x="2865" y="568"/>
                  </a:cubicBezTo>
                  <a:cubicBezTo>
                    <a:pt x="2918" y="565"/>
                    <a:pt x="2970" y="563"/>
                    <a:pt x="3022" y="563"/>
                  </a:cubicBezTo>
                  <a:close/>
                  <a:moveTo>
                    <a:pt x="3044" y="1"/>
                  </a:moveTo>
                  <a:cubicBezTo>
                    <a:pt x="2975" y="1"/>
                    <a:pt x="2905" y="3"/>
                    <a:pt x="2835" y="8"/>
                  </a:cubicBezTo>
                  <a:cubicBezTo>
                    <a:pt x="1334" y="99"/>
                    <a:pt x="138" y="1295"/>
                    <a:pt x="47" y="2796"/>
                  </a:cubicBezTo>
                  <a:cubicBezTo>
                    <a:pt x="1" y="3645"/>
                    <a:pt x="304" y="4493"/>
                    <a:pt x="910" y="5099"/>
                  </a:cubicBezTo>
                  <a:cubicBezTo>
                    <a:pt x="1482" y="5656"/>
                    <a:pt x="2231" y="5970"/>
                    <a:pt x="3008" y="5970"/>
                  </a:cubicBezTo>
                  <a:cubicBezTo>
                    <a:pt x="3076" y="5970"/>
                    <a:pt x="3145" y="5967"/>
                    <a:pt x="3213" y="5962"/>
                  </a:cubicBezTo>
                  <a:cubicBezTo>
                    <a:pt x="4714" y="5872"/>
                    <a:pt x="5910" y="4675"/>
                    <a:pt x="6001" y="3174"/>
                  </a:cubicBezTo>
                  <a:cubicBezTo>
                    <a:pt x="6062" y="2326"/>
                    <a:pt x="5744" y="1477"/>
                    <a:pt x="5138" y="871"/>
                  </a:cubicBezTo>
                  <a:cubicBezTo>
                    <a:pt x="4581" y="314"/>
                    <a:pt x="3832" y="1"/>
                    <a:pt x="30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7385290" y="1620238"/>
              <a:ext cx="73414" cy="69482"/>
            </a:xfrm>
            <a:custGeom>
              <a:avLst/>
              <a:gdLst/>
              <a:ahLst/>
              <a:cxnLst/>
              <a:rect l="l" t="t" r="r" b="b"/>
              <a:pathLst>
                <a:path w="3380" h="3199" extrusionOk="0">
                  <a:moveTo>
                    <a:pt x="1697" y="622"/>
                  </a:moveTo>
                  <a:lnTo>
                    <a:pt x="1895" y="1031"/>
                  </a:lnTo>
                  <a:cubicBezTo>
                    <a:pt x="1970" y="1182"/>
                    <a:pt x="2107" y="1289"/>
                    <a:pt x="2289" y="1319"/>
                  </a:cubicBezTo>
                  <a:lnTo>
                    <a:pt x="2728" y="1380"/>
                  </a:lnTo>
                  <a:lnTo>
                    <a:pt x="2410" y="1697"/>
                  </a:lnTo>
                  <a:cubicBezTo>
                    <a:pt x="2289" y="1804"/>
                    <a:pt x="2228" y="1986"/>
                    <a:pt x="2259" y="2152"/>
                  </a:cubicBezTo>
                  <a:lnTo>
                    <a:pt x="2334" y="2592"/>
                  </a:lnTo>
                  <a:lnTo>
                    <a:pt x="1940" y="2380"/>
                  </a:lnTo>
                  <a:cubicBezTo>
                    <a:pt x="1865" y="2350"/>
                    <a:pt x="1774" y="2319"/>
                    <a:pt x="1697" y="2319"/>
                  </a:cubicBezTo>
                  <a:cubicBezTo>
                    <a:pt x="1607" y="2319"/>
                    <a:pt x="1531" y="2350"/>
                    <a:pt x="1455" y="2380"/>
                  </a:cubicBezTo>
                  <a:lnTo>
                    <a:pt x="1046" y="2592"/>
                  </a:lnTo>
                  <a:lnTo>
                    <a:pt x="1122" y="2152"/>
                  </a:lnTo>
                  <a:cubicBezTo>
                    <a:pt x="1152" y="1986"/>
                    <a:pt x="1107" y="1804"/>
                    <a:pt x="986" y="1697"/>
                  </a:cubicBezTo>
                  <a:lnTo>
                    <a:pt x="652" y="1380"/>
                  </a:lnTo>
                  <a:lnTo>
                    <a:pt x="1107" y="1319"/>
                  </a:lnTo>
                  <a:cubicBezTo>
                    <a:pt x="1273" y="1289"/>
                    <a:pt x="1425" y="1182"/>
                    <a:pt x="1501" y="1031"/>
                  </a:cubicBezTo>
                  <a:lnTo>
                    <a:pt x="1697" y="622"/>
                  </a:lnTo>
                  <a:close/>
                  <a:moveTo>
                    <a:pt x="1697" y="0"/>
                  </a:moveTo>
                  <a:cubicBezTo>
                    <a:pt x="1501" y="0"/>
                    <a:pt x="1319" y="122"/>
                    <a:pt x="1228" y="289"/>
                  </a:cubicBezTo>
                  <a:lnTo>
                    <a:pt x="1000" y="758"/>
                  </a:lnTo>
                  <a:lnTo>
                    <a:pt x="485" y="834"/>
                  </a:lnTo>
                  <a:cubicBezTo>
                    <a:pt x="289" y="865"/>
                    <a:pt x="137" y="1000"/>
                    <a:pt x="61" y="1182"/>
                  </a:cubicBezTo>
                  <a:cubicBezTo>
                    <a:pt x="0" y="1380"/>
                    <a:pt x="61" y="1576"/>
                    <a:pt x="198" y="1713"/>
                  </a:cubicBezTo>
                  <a:lnTo>
                    <a:pt x="576" y="2077"/>
                  </a:lnTo>
                  <a:lnTo>
                    <a:pt x="485" y="2592"/>
                  </a:lnTo>
                  <a:cubicBezTo>
                    <a:pt x="455" y="2788"/>
                    <a:pt x="531" y="2986"/>
                    <a:pt x="683" y="3091"/>
                  </a:cubicBezTo>
                  <a:cubicBezTo>
                    <a:pt x="778" y="3161"/>
                    <a:pt x="888" y="3196"/>
                    <a:pt x="996" y="3196"/>
                  </a:cubicBezTo>
                  <a:cubicBezTo>
                    <a:pt x="1077" y="3196"/>
                    <a:pt x="1157" y="3176"/>
                    <a:pt x="1228" y="3138"/>
                  </a:cubicBezTo>
                  <a:lnTo>
                    <a:pt x="1697" y="2895"/>
                  </a:lnTo>
                  <a:lnTo>
                    <a:pt x="2152" y="3138"/>
                  </a:lnTo>
                  <a:cubicBezTo>
                    <a:pt x="2228" y="3182"/>
                    <a:pt x="2304" y="3198"/>
                    <a:pt x="2394" y="3198"/>
                  </a:cubicBezTo>
                  <a:cubicBezTo>
                    <a:pt x="2501" y="3198"/>
                    <a:pt x="2607" y="3168"/>
                    <a:pt x="2698" y="3091"/>
                  </a:cubicBezTo>
                  <a:cubicBezTo>
                    <a:pt x="2865" y="2986"/>
                    <a:pt x="2940" y="2788"/>
                    <a:pt x="2910" y="2592"/>
                  </a:cubicBezTo>
                  <a:lnTo>
                    <a:pt x="2819" y="2077"/>
                  </a:lnTo>
                  <a:lnTo>
                    <a:pt x="3182" y="1713"/>
                  </a:lnTo>
                  <a:cubicBezTo>
                    <a:pt x="3334" y="1576"/>
                    <a:pt x="3380" y="1380"/>
                    <a:pt x="3319" y="1182"/>
                  </a:cubicBezTo>
                  <a:cubicBezTo>
                    <a:pt x="3259" y="1000"/>
                    <a:pt x="3091" y="865"/>
                    <a:pt x="2895" y="834"/>
                  </a:cubicBezTo>
                  <a:lnTo>
                    <a:pt x="2380" y="758"/>
                  </a:lnTo>
                  <a:lnTo>
                    <a:pt x="2152" y="289"/>
                  </a:lnTo>
                  <a:cubicBezTo>
                    <a:pt x="2077" y="122"/>
                    <a:pt x="189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7214137" y="1524800"/>
              <a:ext cx="418001" cy="418045"/>
            </a:xfrm>
            <a:custGeom>
              <a:avLst/>
              <a:gdLst/>
              <a:ahLst/>
              <a:cxnLst/>
              <a:rect l="l" t="t" r="r" b="b"/>
              <a:pathLst>
                <a:path w="19245" h="19247" extrusionOk="0">
                  <a:moveTo>
                    <a:pt x="9244" y="0"/>
                  </a:moveTo>
                  <a:cubicBezTo>
                    <a:pt x="8880" y="0"/>
                    <a:pt x="8547" y="198"/>
                    <a:pt x="8365" y="501"/>
                  </a:cubicBezTo>
                  <a:lnTo>
                    <a:pt x="8017" y="1076"/>
                  </a:lnTo>
                  <a:cubicBezTo>
                    <a:pt x="7971" y="1137"/>
                    <a:pt x="7926" y="1198"/>
                    <a:pt x="7850" y="1243"/>
                  </a:cubicBezTo>
                  <a:lnTo>
                    <a:pt x="6320" y="2121"/>
                  </a:lnTo>
                  <a:cubicBezTo>
                    <a:pt x="6244" y="2167"/>
                    <a:pt x="6169" y="2182"/>
                    <a:pt x="6092" y="2182"/>
                  </a:cubicBezTo>
                  <a:lnTo>
                    <a:pt x="5426" y="2198"/>
                  </a:lnTo>
                  <a:cubicBezTo>
                    <a:pt x="5062" y="2212"/>
                    <a:pt x="4729" y="2410"/>
                    <a:pt x="4547" y="2713"/>
                  </a:cubicBezTo>
                  <a:lnTo>
                    <a:pt x="4229" y="3289"/>
                  </a:lnTo>
                  <a:cubicBezTo>
                    <a:pt x="4047" y="3592"/>
                    <a:pt x="4047" y="3986"/>
                    <a:pt x="4213" y="4303"/>
                  </a:cubicBezTo>
                  <a:lnTo>
                    <a:pt x="4532" y="4879"/>
                  </a:lnTo>
                  <a:cubicBezTo>
                    <a:pt x="4577" y="4956"/>
                    <a:pt x="4593" y="5031"/>
                    <a:pt x="4593" y="5107"/>
                  </a:cubicBezTo>
                  <a:lnTo>
                    <a:pt x="4593" y="6879"/>
                  </a:lnTo>
                  <a:cubicBezTo>
                    <a:pt x="4593" y="6956"/>
                    <a:pt x="4577" y="7031"/>
                    <a:pt x="4532" y="7107"/>
                  </a:cubicBezTo>
                  <a:lnTo>
                    <a:pt x="4213" y="7698"/>
                  </a:lnTo>
                  <a:cubicBezTo>
                    <a:pt x="4047" y="8001"/>
                    <a:pt x="4047" y="8395"/>
                    <a:pt x="4229" y="8713"/>
                  </a:cubicBezTo>
                  <a:lnTo>
                    <a:pt x="4229" y="8728"/>
                  </a:lnTo>
                  <a:cubicBezTo>
                    <a:pt x="4037" y="8672"/>
                    <a:pt x="3816" y="8633"/>
                    <a:pt x="3563" y="8633"/>
                  </a:cubicBezTo>
                  <a:cubicBezTo>
                    <a:pt x="3336" y="8633"/>
                    <a:pt x="3084" y="8665"/>
                    <a:pt x="2805" y="8744"/>
                  </a:cubicBezTo>
                  <a:cubicBezTo>
                    <a:pt x="2077" y="8926"/>
                    <a:pt x="1637" y="9501"/>
                    <a:pt x="1259" y="10001"/>
                  </a:cubicBezTo>
                  <a:cubicBezTo>
                    <a:pt x="895" y="10486"/>
                    <a:pt x="653" y="10789"/>
                    <a:pt x="320" y="10789"/>
                  </a:cubicBezTo>
                  <a:lnTo>
                    <a:pt x="289" y="10789"/>
                  </a:lnTo>
                  <a:cubicBezTo>
                    <a:pt x="281" y="10788"/>
                    <a:pt x="273" y="10788"/>
                    <a:pt x="265" y="10788"/>
                  </a:cubicBezTo>
                  <a:cubicBezTo>
                    <a:pt x="125" y="10788"/>
                    <a:pt x="16" y="10904"/>
                    <a:pt x="1" y="11047"/>
                  </a:cubicBezTo>
                  <a:cubicBezTo>
                    <a:pt x="1" y="11213"/>
                    <a:pt x="122" y="11334"/>
                    <a:pt x="274" y="11350"/>
                  </a:cubicBezTo>
                  <a:lnTo>
                    <a:pt x="320" y="11350"/>
                  </a:lnTo>
                  <a:cubicBezTo>
                    <a:pt x="956" y="11350"/>
                    <a:pt x="1334" y="10835"/>
                    <a:pt x="1714" y="10334"/>
                  </a:cubicBezTo>
                  <a:cubicBezTo>
                    <a:pt x="2047" y="9895"/>
                    <a:pt x="2395" y="9425"/>
                    <a:pt x="2941" y="9289"/>
                  </a:cubicBezTo>
                  <a:cubicBezTo>
                    <a:pt x="3181" y="9224"/>
                    <a:pt x="3396" y="9197"/>
                    <a:pt x="3586" y="9197"/>
                  </a:cubicBezTo>
                  <a:cubicBezTo>
                    <a:pt x="4102" y="9197"/>
                    <a:pt x="4438" y="9395"/>
                    <a:pt x="4638" y="9562"/>
                  </a:cubicBezTo>
                  <a:cubicBezTo>
                    <a:pt x="4199" y="9774"/>
                    <a:pt x="3714" y="10092"/>
                    <a:pt x="3425" y="10592"/>
                  </a:cubicBezTo>
                  <a:cubicBezTo>
                    <a:pt x="3108" y="11122"/>
                    <a:pt x="3077" y="11759"/>
                    <a:pt x="3304" y="12456"/>
                  </a:cubicBezTo>
                  <a:lnTo>
                    <a:pt x="3334" y="12547"/>
                  </a:lnTo>
                  <a:cubicBezTo>
                    <a:pt x="4183" y="15001"/>
                    <a:pt x="4562" y="16123"/>
                    <a:pt x="3441" y="17698"/>
                  </a:cubicBezTo>
                  <a:cubicBezTo>
                    <a:pt x="3350" y="17820"/>
                    <a:pt x="3365" y="18002"/>
                    <a:pt x="3502" y="18092"/>
                  </a:cubicBezTo>
                  <a:cubicBezTo>
                    <a:pt x="3547" y="18123"/>
                    <a:pt x="3607" y="18139"/>
                    <a:pt x="3668" y="18139"/>
                  </a:cubicBezTo>
                  <a:cubicBezTo>
                    <a:pt x="3744" y="18139"/>
                    <a:pt x="3835" y="18092"/>
                    <a:pt x="3896" y="18017"/>
                  </a:cubicBezTo>
                  <a:cubicBezTo>
                    <a:pt x="5199" y="16214"/>
                    <a:pt x="4729" y="14835"/>
                    <a:pt x="3880" y="12365"/>
                  </a:cubicBezTo>
                  <a:lnTo>
                    <a:pt x="3835" y="12259"/>
                  </a:lnTo>
                  <a:cubicBezTo>
                    <a:pt x="3653" y="11728"/>
                    <a:pt x="3684" y="11274"/>
                    <a:pt x="3910" y="10880"/>
                  </a:cubicBezTo>
                  <a:cubicBezTo>
                    <a:pt x="4213" y="10365"/>
                    <a:pt x="4835" y="10047"/>
                    <a:pt x="5411" y="9865"/>
                  </a:cubicBezTo>
                  <a:lnTo>
                    <a:pt x="5411" y="18957"/>
                  </a:lnTo>
                  <a:cubicBezTo>
                    <a:pt x="5411" y="19062"/>
                    <a:pt x="5456" y="19153"/>
                    <a:pt x="5547" y="19214"/>
                  </a:cubicBezTo>
                  <a:cubicBezTo>
                    <a:pt x="5589" y="19235"/>
                    <a:pt x="5635" y="19247"/>
                    <a:pt x="5681" y="19247"/>
                  </a:cubicBezTo>
                  <a:cubicBezTo>
                    <a:pt x="5734" y="19247"/>
                    <a:pt x="5787" y="19232"/>
                    <a:pt x="5835" y="19199"/>
                  </a:cubicBezTo>
                  <a:lnTo>
                    <a:pt x="9577" y="16866"/>
                  </a:lnTo>
                  <a:lnTo>
                    <a:pt x="11244" y="17911"/>
                  </a:lnTo>
                  <a:cubicBezTo>
                    <a:pt x="11293" y="17938"/>
                    <a:pt x="11346" y="17952"/>
                    <a:pt x="11398" y="17952"/>
                  </a:cubicBezTo>
                  <a:cubicBezTo>
                    <a:pt x="11490" y="17952"/>
                    <a:pt x="11580" y="17908"/>
                    <a:pt x="11638" y="17820"/>
                  </a:cubicBezTo>
                  <a:cubicBezTo>
                    <a:pt x="11715" y="17684"/>
                    <a:pt x="11669" y="17517"/>
                    <a:pt x="11547" y="17426"/>
                  </a:cubicBezTo>
                  <a:lnTo>
                    <a:pt x="9729" y="16304"/>
                  </a:lnTo>
                  <a:cubicBezTo>
                    <a:pt x="9676" y="16274"/>
                    <a:pt x="9623" y="16259"/>
                    <a:pt x="9572" y="16259"/>
                  </a:cubicBezTo>
                  <a:cubicBezTo>
                    <a:pt x="9521" y="16259"/>
                    <a:pt x="9471" y="16274"/>
                    <a:pt x="9426" y="16304"/>
                  </a:cubicBezTo>
                  <a:lnTo>
                    <a:pt x="5971" y="18456"/>
                  </a:lnTo>
                  <a:lnTo>
                    <a:pt x="5971" y="9804"/>
                  </a:lnTo>
                  <a:lnTo>
                    <a:pt x="6092" y="9804"/>
                  </a:lnTo>
                  <a:cubicBezTo>
                    <a:pt x="6169" y="9804"/>
                    <a:pt x="6244" y="9819"/>
                    <a:pt x="6320" y="9865"/>
                  </a:cubicBezTo>
                  <a:lnTo>
                    <a:pt x="6911" y="10198"/>
                  </a:lnTo>
                  <a:lnTo>
                    <a:pt x="6911" y="12108"/>
                  </a:lnTo>
                  <a:cubicBezTo>
                    <a:pt x="6911" y="12259"/>
                    <a:pt x="7032" y="12395"/>
                    <a:pt x="7183" y="12395"/>
                  </a:cubicBezTo>
                  <a:cubicBezTo>
                    <a:pt x="7351" y="12395"/>
                    <a:pt x="7472" y="12259"/>
                    <a:pt x="7472" y="12108"/>
                  </a:cubicBezTo>
                  <a:lnTo>
                    <a:pt x="7472" y="10532"/>
                  </a:lnTo>
                  <a:lnTo>
                    <a:pt x="7850" y="10744"/>
                  </a:lnTo>
                  <a:cubicBezTo>
                    <a:pt x="7926" y="10789"/>
                    <a:pt x="7971" y="10849"/>
                    <a:pt x="8017" y="10910"/>
                  </a:cubicBezTo>
                  <a:lnTo>
                    <a:pt x="8365" y="11486"/>
                  </a:lnTo>
                  <a:cubicBezTo>
                    <a:pt x="8547" y="11789"/>
                    <a:pt x="8880" y="11986"/>
                    <a:pt x="9244" y="11986"/>
                  </a:cubicBezTo>
                  <a:lnTo>
                    <a:pt x="9896" y="11986"/>
                  </a:lnTo>
                  <a:cubicBezTo>
                    <a:pt x="10260" y="11986"/>
                    <a:pt x="10593" y="11789"/>
                    <a:pt x="10775" y="11486"/>
                  </a:cubicBezTo>
                  <a:lnTo>
                    <a:pt x="11123" y="10910"/>
                  </a:lnTo>
                  <a:cubicBezTo>
                    <a:pt x="11169" y="10849"/>
                    <a:pt x="11230" y="10789"/>
                    <a:pt x="11290" y="10744"/>
                  </a:cubicBezTo>
                  <a:lnTo>
                    <a:pt x="11669" y="10532"/>
                  </a:lnTo>
                  <a:lnTo>
                    <a:pt x="11669" y="15744"/>
                  </a:lnTo>
                  <a:lnTo>
                    <a:pt x="9714" y="14532"/>
                  </a:lnTo>
                  <a:cubicBezTo>
                    <a:pt x="9669" y="14502"/>
                    <a:pt x="9620" y="14487"/>
                    <a:pt x="9570" y="14487"/>
                  </a:cubicBezTo>
                  <a:cubicBezTo>
                    <a:pt x="9521" y="14487"/>
                    <a:pt x="9471" y="14502"/>
                    <a:pt x="9426" y="14532"/>
                  </a:cubicBezTo>
                  <a:lnTo>
                    <a:pt x="7472" y="15744"/>
                  </a:lnTo>
                  <a:lnTo>
                    <a:pt x="7472" y="13229"/>
                  </a:lnTo>
                  <a:cubicBezTo>
                    <a:pt x="7472" y="13077"/>
                    <a:pt x="7351" y="12956"/>
                    <a:pt x="7183" y="12956"/>
                  </a:cubicBezTo>
                  <a:cubicBezTo>
                    <a:pt x="7032" y="12956"/>
                    <a:pt x="6911" y="13077"/>
                    <a:pt x="6911" y="13229"/>
                  </a:cubicBezTo>
                  <a:lnTo>
                    <a:pt x="6911" y="16260"/>
                  </a:lnTo>
                  <a:cubicBezTo>
                    <a:pt x="6911" y="16350"/>
                    <a:pt x="6957" y="16456"/>
                    <a:pt x="7048" y="16502"/>
                  </a:cubicBezTo>
                  <a:cubicBezTo>
                    <a:pt x="7090" y="16523"/>
                    <a:pt x="7135" y="16534"/>
                    <a:pt x="7180" y="16534"/>
                  </a:cubicBezTo>
                  <a:cubicBezTo>
                    <a:pt x="7233" y="16534"/>
                    <a:pt x="7286" y="16519"/>
                    <a:pt x="7335" y="16486"/>
                  </a:cubicBezTo>
                  <a:lnTo>
                    <a:pt x="9577" y="15092"/>
                  </a:lnTo>
                  <a:lnTo>
                    <a:pt x="11805" y="16486"/>
                  </a:lnTo>
                  <a:cubicBezTo>
                    <a:pt x="11850" y="16517"/>
                    <a:pt x="11911" y="16532"/>
                    <a:pt x="11957" y="16532"/>
                  </a:cubicBezTo>
                  <a:cubicBezTo>
                    <a:pt x="12002" y="16532"/>
                    <a:pt x="12048" y="16517"/>
                    <a:pt x="12093" y="16502"/>
                  </a:cubicBezTo>
                  <a:cubicBezTo>
                    <a:pt x="12184" y="16456"/>
                    <a:pt x="12244" y="16350"/>
                    <a:pt x="12244" y="16260"/>
                  </a:cubicBezTo>
                  <a:lnTo>
                    <a:pt x="12244" y="10198"/>
                  </a:lnTo>
                  <a:lnTo>
                    <a:pt x="12836" y="9865"/>
                  </a:lnTo>
                  <a:cubicBezTo>
                    <a:pt x="12896" y="9819"/>
                    <a:pt x="12972" y="9804"/>
                    <a:pt x="13048" y="9804"/>
                  </a:cubicBezTo>
                  <a:lnTo>
                    <a:pt x="13184" y="9804"/>
                  </a:lnTo>
                  <a:lnTo>
                    <a:pt x="13184" y="18456"/>
                  </a:lnTo>
                  <a:lnTo>
                    <a:pt x="12517" y="18048"/>
                  </a:lnTo>
                  <a:cubicBezTo>
                    <a:pt x="12469" y="18015"/>
                    <a:pt x="12417" y="18000"/>
                    <a:pt x="12365" y="18000"/>
                  </a:cubicBezTo>
                  <a:cubicBezTo>
                    <a:pt x="12272" y="18000"/>
                    <a:pt x="12182" y="18050"/>
                    <a:pt x="12123" y="18139"/>
                  </a:cubicBezTo>
                  <a:cubicBezTo>
                    <a:pt x="12048" y="18260"/>
                    <a:pt x="12078" y="18442"/>
                    <a:pt x="12214" y="18517"/>
                  </a:cubicBezTo>
                  <a:lnTo>
                    <a:pt x="13305" y="19199"/>
                  </a:lnTo>
                  <a:cubicBezTo>
                    <a:pt x="13354" y="19232"/>
                    <a:pt x="13407" y="19247"/>
                    <a:pt x="13459" y="19247"/>
                  </a:cubicBezTo>
                  <a:cubicBezTo>
                    <a:pt x="13505" y="19247"/>
                    <a:pt x="13551" y="19235"/>
                    <a:pt x="13594" y="19214"/>
                  </a:cubicBezTo>
                  <a:cubicBezTo>
                    <a:pt x="13684" y="19153"/>
                    <a:pt x="13745" y="19062"/>
                    <a:pt x="13745" y="18957"/>
                  </a:cubicBezTo>
                  <a:lnTo>
                    <a:pt x="13745" y="9880"/>
                  </a:lnTo>
                  <a:cubicBezTo>
                    <a:pt x="14169" y="10001"/>
                    <a:pt x="14897" y="10304"/>
                    <a:pt x="15245" y="10880"/>
                  </a:cubicBezTo>
                  <a:cubicBezTo>
                    <a:pt x="15457" y="11274"/>
                    <a:pt x="15487" y="11728"/>
                    <a:pt x="15305" y="12259"/>
                  </a:cubicBezTo>
                  <a:lnTo>
                    <a:pt x="15275" y="12365"/>
                  </a:lnTo>
                  <a:cubicBezTo>
                    <a:pt x="14426" y="14835"/>
                    <a:pt x="13957" y="16214"/>
                    <a:pt x="15260" y="18017"/>
                  </a:cubicBezTo>
                  <a:cubicBezTo>
                    <a:pt x="15305" y="18092"/>
                    <a:pt x="15396" y="18139"/>
                    <a:pt x="15487" y="18139"/>
                  </a:cubicBezTo>
                  <a:cubicBezTo>
                    <a:pt x="15533" y="18139"/>
                    <a:pt x="15594" y="18123"/>
                    <a:pt x="15654" y="18092"/>
                  </a:cubicBezTo>
                  <a:cubicBezTo>
                    <a:pt x="15776" y="18002"/>
                    <a:pt x="15806" y="17820"/>
                    <a:pt x="15715" y="17698"/>
                  </a:cubicBezTo>
                  <a:cubicBezTo>
                    <a:pt x="14578" y="16123"/>
                    <a:pt x="14972" y="15001"/>
                    <a:pt x="15806" y="12547"/>
                  </a:cubicBezTo>
                  <a:lnTo>
                    <a:pt x="15836" y="12456"/>
                  </a:lnTo>
                  <a:cubicBezTo>
                    <a:pt x="16079" y="11759"/>
                    <a:pt x="16033" y="11122"/>
                    <a:pt x="15729" y="10592"/>
                  </a:cubicBezTo>
                  <a:cubicBezTo>
                    <a:pt x="15442" y="10122"/>
                    <a:pt x="14988" y="9804"/>
                    <a:pt x="14563" y="9592"/>
                  </a:cubicBezTo>
                  <a:cubicBezTo>
                    <a:pt x="14765" y="9413"/>
                    <a:pt x="15108" y="9200"/>
                    <a:pt x="15654" y="9200"/>
                  </a:cubicBezTo>
                  <a:cubicBezTo>
                    <a:pt x="15845" y="9200"/>
                    <a:pt x="16061" y="9226"/>
                    <a:pt x="16305" y="9289"/>
                  </a:cubicBezTo>
                  <a:cubicBezTo>
                    <a:pt x="16836" y="9425"/>
                    <a:pt x="17184" y="9895"/>
                    <a:pt x="17533" y="10334"/>
                  </a:cubicBezTo>
                  <a:cubicBezTo>
                    <a:pt x="17897" y="10835"/>
                    <a:pt x="18291" y="11350"/>
                    <a:pt x="18927" y="11350"/>
                  </a:cubicBezTo>
                  <a:lnTo>
                    <a:pt x="18972" y="11350"/>
                  </a:lnTo>
                  <a:cubicBezTo>
                    <a:pt x="19124" y="11334"/>
                    <a:pt x="19245" y="11213"/>
                    <a:pt x="19245" y="11047"/>
                  </a:cubicBezTo>
                  <a:cubicBezTo>
                    <a:pt x="19231" y="10904"/>
                    <a:pt x="19122" y="10788"/>
                    <a:pt x="18969" y="10788"/>
                  </a:cubicBezTo>
                  <a:cubicBezTo>
                    <a:pt x="18960" y="10788"/>
                    <a:pt x="18951" y="10788"/>
                    <a:pt x="18942" y="10789"/>
                  </a:cubicBezTo>
                  <a:lnTo>
                    <a:pt x="18927" y="10789"/>
                  </a:lnTo>
                  <a:cubicBezTo>
                    <a:pt x="18594" y="10789"/>
                    <a:pt x="18336" y="10486"/>
                    <a:pt x="17972" y="10001"/>
                  </a:cubicBezTo>
                  <a:cubicBezTo>
                    <a:pt x="17608" y="9501"/>
                    <a:pt x="17170" y="8926"/>
                    <a:pt x="16442" y="8744"/>
                  </a:cubicBezTo>
                  <a:cubicBezTo>
                    <a:pt x="16155" y="8668"/>
                    <a:pt x="15893" y="8636"/>
                    <a:pt x="15654" y="8636"/>
                  </a:cubicBezTo>
                  <a:cubicBezTo>
                    <a:pt x="15363" y="8636"/>
                    <a:pt x="15106" y="8684"/>
                    <a:pt x="14881" y="8758"/>
                  </a:cubicBezTo>
                  <a:lnTo>
                    <a:pt x="14927" y="8713"/>
                  </a:lnTo>
                  <a:cubicBezTo>
                    <a:pt x="15093" y="8395"/>
                    <a:pt x="15109" y="8001"/>
                    <a:pt x="14927" y="7698"/>
                  </a:cubicBezTo>
                  <a:lnTo>
                    <a:pt x="14608" y="7107"/>
                  </a:lnTo>
                  <a:cubicBezTo>
                    <a:pt x="14578" y="7031"/>
                    <a:pt x="14548" y="6956"/>
                    <a:pt x="14548" y="6879"/>
                  </a:cubicBezTo>
                  <a:lnTo>
                    <a:pt x="14548" y="5107"/>
                  </a:lnTo>
                  <a:cubicBezTo>
                    <a:pt x="14548" y="5031"/>
                    <a:pt x="14578" y="4956"/>
                    <a:pt x="14608" y="4879"/>
                  </a:cubicBezTo>
                  <a:lnTo>
                    <a:pt x="14927" y="4303"/>
                  </a:lnTo>
                  <a:cubicBezTo>
                    <a:pt x="15109" y="3986"/>
                    <a:pt x="15093" y="3592"/>
                    <a:pt x="14927" y="3289"/>
                  </a:cubicBezTo>
                  <a:lnTo>
                    <a:pt x="14594" y="2713"/>
                  </a:lnTo>
                  <a:cubicBezTo>
                    <a:pt x="14412" y="2410"/>
                    <a:pt x="14078" y="2212"/>
                    <a:pt x="13715" y="2198"/>
                  </a:cubicBezTo>
                  <a:lnTo>
                    <a:pt x="13048" y="2182"/>
                  </a:lnTo>
                  <a:cubicBezTo>
                    <a:pt x="12987" y="2182"/>
                    <a:pt x="12911" y="2167"/>
                    <a:pt x="12850" y="2137"/>
                  </a:cubicBezTo>
                  <a:cubicBezTo>
                    <a:pt x="12810" y="2114"/>
                    <a:pt x="12767" y="2104"/>
                    <a:pt x="12724" y="2104"/>
                  </a:cubicBezTo>
                  <a:cubicBezTo>
                    <a:pt x="12623" y="2104"/>
                    <a:pt x="12525" y="2162"/>
                    <a:pt x="12472" y="2258"/>
                  </a:cubicBezTo>
                  <a:cubicBezTo>
                    <a:pt x="12396" y="2394"/>
                    <a:pt x="12456" y="2561"/>
                    <a:pt x="12593" y="2637"/>
                  </a:cubicBezTo>
                  <a:cubicBezTo>
                    <a:pt x="12729" y="2713"/>
                    <a:pt x="12881" y="2743"/>
                    <a:pt x="13048" y="2758"/>
                  </a:cubicBezTo>
                  <a:lnTo>
                    <a:pt x="13715" y="2774"/>
                  </a:lnTo>
                  <a:cubicBezTo>
                    <a:pt x="13866" y="2774"/>
                    <a:pt x="14032" y="2864"/>
                    <a:pt x="14109" y="3000"/>
                  </a:cubicBezTo>
                  <a:lnTo>
                    <a:pt x="14426" y="3562"/>
                  </a:lnTo>
                  <a:cubicBezTo>
                    <a:pt x="14517" y="3713"/>
                    <a:pt x="14517" y="3879"/>
                    <a:pt x="14442" y="4031"/>
                  </a:cubicBezTo>
                  <a:lnTo>
                    <a:pt x="14109" y="4606"/>
                  </a:lnTo>
                  <a:cubicBezTo>
                    <a:pt x="14032" y="4758"/>
                    <a:pt x="13987" y="4940"/>
                    <a:pt x="13987" y="5107"/>
                  </a:cubicBezTo>
                  <a:lnTo>
                    <a:pt x="13987" y="6879"/>
                  </a:lnTo>
                  <a:cubicBezTo>
                    <a:pt x="13987" y="7061"/>
                    <a:pt x="14032" y="7228"/>
                    <a:pt x="14109" y="7380"/>
                  </a:cubicBezTo>
                  <a:lnTo>
                    <a:pt x="14442" y="7956"/>
                  </a:lnTo>
                  <a:cubicBezTo>
                    <a:pt x="14517" y="8107"/>
                    <a:pt x="14517" y="8289"/>
                    <a:pt x="14426" y="8425"/>
                  </a:cubicBezTo>
                  <a:lnTo>
                    <a:pt x="14109" y="8986"/>
                  </a:lnTo>
                  <a:cubicBezTo>
                    <a:pt x="14032" y="9122"/>
                    <a:pt x="13866" y="9213"/>
                    <a:pt x="13715" y="9229"/>
                  </a:cubicBezTo>
                  <a:lnTo>
                    <a:pt x="13442" y="9229"/>
                  </a:lnTo>
                  <a:lnTo>
                    <a:pt x="13048" y="9243"/>
                  </a:lnTo>
                  <a:cubicBezTo>
                    <a:pt x="12866" y="9243"/>
                    <a:pt x="12699" y="9289"/>
                    <a:pt x="12547" y="9380"/>
                  </a:cubicBezTo>
                  <a:lnTo>
                    <a:pt x="11018" y="10259"/>
                  </a:lnTo>
                  <a:cubicBezTo>
                    <a:pt x="10866" y="10350"/>
                    <a:pt x="10729" y="10471"/>
                    <a:pt x="10638" y="10623"/>
                  </a:cubicBezTo>
                  <a:lnTo>
                    <a:pt x="10305" y="11199"/>
                  </a:lnTo>
                  <a:cubicBezTo>
                    <a:pt x="10214" y="11334"/>
                    <a:pt x="10062" y="11411"/>
                    <a:pt x="9896" y="11411"/>
                  </a:cubicBezTo>
                  <a:lnTo>
                    <a:pt x="9244" y="11411"/>
                  </a:lnTo>
                  <a:cubicBezTo>
                    <a:pt x="9078" y="11411"/>
                    <a:pt x="8926" y="11334"/>
                    <a:pt x="8850" y="11199"/>
                  </a:cubicBezTo>
                  <a:lnTo>
                    <a:pt x="8502" y="10623"/>
                  </a:lnTo>
                  <a:cubicBezTo>
                    <a:pt x="8411" y="10471"/>
                    <a:pt x="8290" y="10350"/>
                    <a:pt x="8139" y="10259"/>
                  </a:cubicBezTo>
                  <a:lnTo>
                    <a:pt x="6593" y="9380"/>
                  </a:lnTo>
                  <a:cubicBezTo>
                    <a:pt x="6441" y="9289"/>
                    <a:pt x="6274" y="9243"/>
                    <a:pt x="6108" y="9243"/>
                  </a:cubicBezTo>
                  <a:lnTo>
                    <a:pt x="5441" y="9229"/>
                  </a:lnTo>
                  <a:cubicBezTo>
                    <a:pt x="5274" y="9213"/>
                    <a:pt x="5123" y="9122"/>
                    <a:pt x="5032" y="8986"/>
                  </a:cubicBezTo>
                  <a:lnTo>
                    <a:pt x="4714" y="8425"/>
                  </a:lnTo>
                  <a:cubicBezTo>
                    <a:pt x="4638" y="8289"/>
                    <a:pt x="4623" y="8107"/>
                    <a:pt x="4714" y="7956"/>
                  </a:cubicBezTo>
                  <a:lnTo>
                    <a:pt x="5032" y="7380"/>
                  </a:lnTo>
                  <a:cubicBezTo>
                    <a:pt x="5108" y="7228"/>
                    <a:pt x="5153" y="7061"/>
                    <a:pt x="5153" y="6879"/>
                  </a:cubicBezTo>
                  <a:lnTo>
                    <a:pt x="5153" y="5107"/>
                  </a:lnTo>
                  <a:cubicBezTo>
                    <a:pt x="5153" y="4940"/>
                    <a:pt x="5108" y="4758"/>
                    <a:pt x="5032" y="4606"/>
                  </a:cubicBezTo>
                  <a:lnTo>
                    <a:pt x="4714" y="4031"/>
                  </a:lnTo>
                  <a:cubicBezTo>
                    <a:pt x="4623" y="3879"/>
                    <a:pt x="4638" y="3713"/>
                    <a:pt x="4714" y="3562"/>
                  </a:cubicBezTo>
                  <a:lnTo>
                    <a:pt x="5032" y="3000"/>
                  </a:lnTo>
                  <a:cubicBezTo>
                    <a:pt x="5123" y="2864"/>
                    <a:pt x="5274" y="2774"/>
                    <a:pt x="5441" y="2774"/>
                  </a:cubicBezTo>
                  <a:lnTo>
                    <a:pt x="6108" y="2758"/>
                  </a:lnTo>
                  <a:cubicBezTo>
                    <a:pt x="6274" y="2743"/>
                    <a:pt x="6441" y="2697"/>
                    <a:pt x="6593" y="2606"/>
                  </a:cubicBezTo>
                  <a:lnTo>
                    <a:pt x="8139" y="1727"/>
                  </a:lnTo>
                  <a:cubicBezTo>
                    <a:pt x="8290" y="1637"/>
                    <a:pt x="8411" y="1515"/>
                    <a:pt x="8502" y="1364"/>
                  </a:cubicBezTo>
                  <a:lnTo>
                    <a:pt x="8850" y="804"/>
                  </a:lnTo>
                  <a:cubicBezTo>
                    <a:pt x="8926" y="652"/>
                    <a:pt x="9078" y="576"/>
                    <a:pt x="9244" y="576"/>
                  </a:cubicBezTo>
                  <a:lnTo>
                    <a:pt x="9896" y="576"/>
                  </a:lnTo>
                  <a:cubicBezTo>
                    <a:pt x="10062" y="576"/>
                    <a:pt x="10214" y="652"/>
                    <a:pt x="10305" y="804"/>
                  </a:cubicBezTo>
                  <a:lnTo>
                    <a:pt x="10638" y="1364"/>
                  </a:lnTo>
                  <a:cubicBezTo>
                    <a:pt x="10729" y="1515"/>
                    <a:pt x="10866" y="1637"/>
                    <a:pt x="11018" y="1727"/>
                  </a:cubicBezTo>
                  <a:lnTo>
                    <a:pt x="11608" y="2077"/>
                  </a:lnTo>
                  <a:cubicBezTo>
                    <a:pt x="11652" y="2101"/>
                    <a:pt x="11700" y="2113"/>
                    <a:pt x="11747" y="2113"/>
                  </a:cubicBezTo>
                  <a:cubicBezTo>
                    <a:pt x="11843" y="2113"/>
                    <a:pt x="11936" y="2062"/>
                    <a:pt x="11987" y="1970"/>
                  </a:cubicBezTo>
                  <a:cubicBezTo>
                    <a:pt x="12078" y="1834"/>
                    <a:pt x="12032" y="1667"/>
                    <a:pt x="11896" y="1576"/>
                  </a:cubicBezTo>
                  <a:lnTo>
                    <a:pt x="11290" y="1243"/>
                  </a:lnTo>
                  <a:cubicBezTo>
                    <a:pt x="11230" y="1198"/>
                    <a:pt x="11169" y="1137"/>
                    <a:pt x="11123" y="1076"/>
                  </a:cubicBezTo>
                  <a:lnTo>
                    <a:pt x="10775" y="501"/>
                  </a:lnTo>
                  <a:cubicBezTo>
                    <a:pt x="10593" y="198"/>
                    <a:pt x="10260" y="0"/>
                    <a:pt x="98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7408987" y="1815739"/>
              <a:ext cx="26021" cy="12511"/>
            </a:xfrm>
            <a:custGeom>
              <a:avLst/>
              <a:gdLst/>
              <a:ahLst/>
              <a:cxnLst/>
              <a:rect l="l" t="t" r="r" b="b"/>
              <a:pathLst>
                <a:path w="1198" h="576" extrusionOk="0">
                  <a:moveTo>
                    <a:pt x="289" y="0"/>
                  </a:moveTo>
                  <a:cubicBezTo>
                    <a:pt x="137" y="0"/>
                    <a:pt x="0" y="137"/>
                    <a:pt x="0" y="289"/>
                  </a:cubicBezTo>
                  <a:cubicBezTo>
                    <a:pt x="0" y="440"/>
                    <a:pt x="137" y="576"/>
                    <a:pt x="289" y="576"/>
                  </a:cubicBezTo>
                  <a:lnTo>
                    <a:pt x="909" y="576"/>
                  </a:lnTo>
                  <a:cubicBezTo>
                    <a:pt x="1077" y="576"/>
                    <a:pt x="1198" y="440"/>
                    <a:pt x="1198" y="289"/>
                  </a:cubicBezTo>
                  <a:cubicBezTo>
                    <a:pt x="1198" y="137"/>
                    <a:pt x="1077" y="0"/>
                    <a:pt x="9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32"/>
          <p:cNvSpPr txBox="1"/>
          <p:nvPr/>
        </p:nvSpPr>
        <p:spPr>
          <a:xfrm>
            <a:off x="7130500" y="3374275"/>
            <a:ext cx="13965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iriam Libre"/>
                <a:ea typeface="Miriam Libre"/>
                <a:cs typeface="Miriam Libre"/>
                <a:sym typeface="Miriam Libre"/>
              </a:rPr>
              <a:t>More Info! </a:t>
            </a:r>
            <a:r>
              <a:rPr lang="en" sz="900" u="sng">
                <a:solidFill>
                  <a:schemeClr val="hlink"/>
                </a:solidFill>
                <a:latin typeface="Miriam Libre"/>
                <a:ea typeface="Miriam Libre"/>
                <a:cs typeface="Miriam Libre"/>
                <a:sym typeface="Miriam Libre"/>
                <a:hlinkClick r:id="rId8"/>
              </a:rPr>
              <a:t>https://developer.mozilla.org/en-US/docs/Mozilla/Add-ons/WebExtensions/What_are_WebExtensions</a:t>
            </a:r>
            <a:r>
              <a:rPr lang="en" sz="900">
                <a:latin typeface="Miriam Libre"/>
                <a:ea typeface="Miriam Libre"/>
                <a:cs typeface="Miriam Libre"/>
                <a:sym typeface="Miriam Libre"/>
              </a:rPr>
              <a:t> </a:t>
            </a:r>
            <a:endParaRPr sz="900">
              <a:latin typeface="Miriam Libre"/>
              <a:ea typeface="Miriam Libre"/>
              <a:cs typeface="Miriam Libre"/>
              <a:sym typeface="Miriam Libre"/>
            </a:endParaRPr>
          </a:p>
        </p:txBody>
      </p:sp>
      <p:grpSp>
        <p:nvGrpSpPr>
          <p:cNvPr id="504" name="Google Shape;504;p32"/>
          <p:cNvGrpSpPr/>
          <p:nvPr/>
        </p:nvGrpSpPr>
        <p:grpSpPr>
          <a:xfrm>
            <a:off x="2356903" y="3367619"/>
            <a:ext cx="324193" cy="417676"/>
            <a:chOff x="1558278" y="2124119"/>
            <a:chExt cx="324193" cy="417676"/>
          </a:xfrm>
        </p:grpSpPr>
        <p:sp>
          <p:nvSpPr>
            <p:cNvPr id="505" name="Google Shape;505;p32"/>
            <p:cNvSpPr/>
            <p:nvPr/>
          </p:nvSpPr>
          <p:spPr>
            <a:xfrm>
              <a:off x="1662577" y="2130049"/>
              <a:ext cx="144851" cy="116854"/>
            </a:xfrm>
            <a:custGeom>
              <a:avLst/>
              <a:gdLst/>
              <a:ahLst/>
              <a:cxnLst/>
              <a:rect l="l" t="t" r="r" b="b"/>
              <a:pathLst>
                <a:path w="6669" h="5380" extrusionOk="0">
                  <a:moveTo>
                    <a:pt x="880" y="1"/>
                  </a:moveTo>
                  <a:cubicBezTo>
                    <a:pt x="395" y="1"/>
                    <a:pt x="1" y="395"/>
                    <a:pt x="1" y="894"/>
                  </a:cubicBezTo>
                  <a:lnTo>
                    <a:pt x="1" y="4591"/>
                  </a:lnTo>
                  <a:cubicBezTo>
                    <a:pt x="1" y="5031"/>
                    <a:pt x="350" y="5379"/>
                    <a:pt x="774" y="5379"/>
                  </a:cubicBezTo>
                  <a:lnTo>
                    <a:pt x="5896" y="5379"/>
                  </a:lnTo>
                  <a:cubicBezTo>
                    <a:pt x="6320" y="5379"/>
                    <a:pt x="6668" y="5031"/>
                    <a:pt x="6668" y="4591"/>
                  </a:cubicBezTo>
                  <a:lnTo>
                    <a:pt x="6668" y="894"/>
                  </a:lnTo>
                  <a:cubicBezTo>
                    <a:pt x="6668" y="395"/>
                    <a:pt x="6274" y="1"/>
                    <a:pt x="5789" y="1"/>
                  </a:cubicBezTo>
                  <a:lnTo>
                    <a:pt x="5563" y="1"/>
                  </a:lnTo>
                  <a:cubicBezTo>
                    <a:pt x="5411" y="1"/>
                    <a:pt x="5260" y="61"/>
                    <a:pt x="5138" y="152"/>
                  </a:cubicBezTo>
                  <a:lnTo>
                    <a:pt x="5062" y="213"/>
                  </a:lnTo>
                  <a:cubicBezTo>
                    <a:pt x="4940" y="313"/>
                    <a:pt x="4791" y="363"/>
                    <a:pt x="4642" y="363"/>
                  </a:cubicBezTo>
                  <a:cubicBezTo>
                    <a:pt x="4476" y="363"/>
                    <a:pt x="4311" y="302"/>
                    <a:pt x="4183" y="182"/>
                  </a:cubicBezTo>
                  <a:cubicBezTo>
                    <a:pt x="4062" y="76"/>
                    <a:pt x="3896" y="1"/>
                    <a:pt x="3729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1772502" y="2130049"/>
              <a:ext cx="34926" cy="116528"/>
            </a:xfrm>
            <a:custGeom>
              <a:avLst/>
              <a:gdLst/>
              <a:ahLst/>
              <a:cxnLst/>
              <a:rect l="l" t="t" r="r" b="b"/>
              <a:pathLst>
                <a:path w="1608" h="5365" extrusionOk="0">
                  <a:moveTo>
                    <a:pt x="502" y="1"/>
                  </a:moveTo>
                  <a:cubicBezTo>
                    <a:pt x="411" y="1"/>
                    <a:pt x="304" y="31"/>
                    <a:pt x="213" y="76"/>
                  </a:cubicBezTo>
                  <a:cubicBezTo>
                    <a:pt x="546" y="197"/>
                    <a:pt x="774" y="516"/>
                    <a:pt x="774" y="894"/>
                  </a:cubicBezTo>
                  <a:lnTo>
                    <a:pt x="774" y="4591"/>
                  </a:lnTo>
                  <a:cubicBezTo>
                    <a:pt x="774" y="5031"/>
                    <a:pt x="425" y="5365"/>
                    <a:pt x="1" y="5365"/>
                  </a:cubicBezTo>
                  <a:lnTo>
                    <a:pt x="835" y="5365"/>
                  </a:lnTo>
                  <a:cubicBezTo>
                    <a:pt x="1259" y="5365"/>
                    <a:pt x="1607" y="5031"/>
                    <a:pt x="1607" y="4591"/>
                  </a:cubicBezTo>
                  <a:lnTo>
                    <a:pt x="1607" y="894"/>
                  </a:lnTo>
                  <a:cubicBezTo>
                    <a:pt x="1607" y="395"/>
                    <a:pt x="1213" y="1"/>
                    <a:pt x="728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1601370" y="2380176"/>
              <a:ext cx="59274" cy="59274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4" y="1"/>
                  </a:moveTo>
                  <a:cubicBezTo>
                    <a:pt x="607" y="1"/>
                    <a:pt x="1" y="607"/>
                    <a:pt x="1" y="1365"/>
                  </a:cubicBezTo>
                  <a:cubicBezTo>
                    <a:pt x="1" y="2122"/>
                    <a:pt x="607" y="2728"/>
                    <a:pt x="1364" y="2728"/>
                  </a:cubicBezTo>
                  <a:cubicBezTo>
                    <a:pt x="2122" y="2728"/>
                    <a:pt x="2728" y="2122"/>
                    <a:pt x="2728" y="1365"/>
                  </a:cubicBezTo>
                  <a:cubicBezTo>
                    <a:pt x="2728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1564512" y="2337713"/>
              <a:ext cx="132992" cy="144525"/>
            </a:xfrm>
            <a:custGeom>
              <a:avLst/>
              <a:gdLst/>
              <a:ahLst/>
              <a:cxnLst/>
              <a:rect l="l" t="t" r="r" b="b"/>
              <a:pathLst>
                <a:path w="6123" h="6654" extrusionOk="0">
                  <a:moveTo>
                    <a:pt x="3049" y="2014"/>
                  </a:moveTo>
                  <a:cubicBezTo>
                    <a:pt x="3801" y="2014"/>
                    <a:pt x="4409" y="2649"/>
                    <a:pt x="4364" y="3410"/>
                  </a:cubicBezTo>
                  <a:cubicBezTo>
                    <a:pt x="4320" y="4061"/>
                    <a:pt x="3789" y="4577"/>
                    <a:pt x="3152" y="4623"/>
                  </a:cubicBezTo>
                  <a:cubicBezTo>
                    <a:pt x="3126" y="4624"/>
                    <a:pt x="3101" y="4625"/>
                    <a:pt x="3075" y="4625"/>
                  </a:cubicBezTo>
                  <a:cubicBezTo>
                    <a:pt x="2322" y="4625"/>
                    <a:pt x="1715" y="3991"/>
                    <a:pt x="1758" y="3243"/>
                  </a:cubicBezTo>
                  <a:cubicBezTo>
                    <a:pt x="1804" y="2592"/>
                    <a:pt x="2334" y="2061"/>
                    <a:pt x="2970" y="2016"/>
                  </a:cubicBezTo>
                  <a:cubicBezTo>
                    <a:pt x="2997" y="2015"/>
                    <a:pt x="3023" y="2014"/>
                    <a:pt x="3049" y="2014"/>
                  </a:cubicBezTo>
                  <a:close/>
                  <a:moveTo>
                    <a:pt x="2879" y="0"/>
                  </a:moveTo>
                  <a:cubicBezTo>
                    <a:pt x="2713" y="0"/>
                    <a:pt x="2576" y="77"/>
                    <a:pt x="2501" y="213"/>
                  </a:cubicBezTo>
                  <a:lnTo>
                    <a:pt x="2289" y="531"/>
                  </a:lnTo>
                  <a:cubicBezTo>
                    <a:pt x="2259" y="607"/>
                    <a:pt x="2198" y="653"/>
                    <a:pt x="2138" y="697"/>
                  </a:cubicBezTo>
                  <a:lnTo>
                    <a:pt x="1243" y="1213"/>
                  </a:lnTo>
                  <a:cubicBezTo>
                    <a:pt x="1182" y="1243"/>
                    <a:pt x="1107" y="1259"/>
                    <a:pt x="1031" y="1273"/>
                  </a:cubicBezTo>
                  <a:lnTo>
                    <a:pt x="653" y="1273"/>
                  </a:lnTo>
                  <a:cubicBezTo>
                    <a:pt x="485" y="1273"/>
                    <a:pt x="350" y="1364"/>
                    <a:pt x="273" y="1501"/>
                  </a:cubicBezTo>
                  <a:lnTo>
                    <a:pt x="91" y="1819"/>
                  </a:lnTo>
                  <a:cubicBezTo>
                    <a:pt x="16" y="1956"/>
                    <a:pt x="0" y="2122"/>
                    <a:pt x="77" y="2259"/>
                  </a:cubicBezTo>
                  <a:lnTo>
                    <a:pt x="273" y="2592"/>
                  </a:lnTo>
                  <a:cubicBezTo>
                    <a:pt x="303" y="2653"/>
                    <a:pt x="319" y="2728"/>
                    <a:pt x="319" y="2804"/>
                  </a:cubicBezTo>
                  <a:lnTo>
                    <a:pt x="319" y="3835"/>
                  </a:lnTo>
                  <a:cubicBezTo>
                    <a:pt x="319" y="3910"/>
                    <a:pt x="303" y="3986"/>
                    <a:pt x="273" y="4047"/>
                  </a:cubicBezTo>
                  <a:lnTo>
                    <a:pt x="77" y="4395"/>
                  </a:lnTo>
                  <a:cubicBezTo>
                    <a:pt x="0" y="4516"/>
                    <a:pt x="16" y="4683"/>
                    <a:pt x="91" y="4819"/>
                  </a:cubicBezTo>
                  <a:lnTo>
                    <a:pt x="273" y="5152"/>
                  </a:lnTo>
                  <a:cubicBezTo>
                    <a:pt x="350" y="5274"/>
                    <a:pt x="485" y="5365"/>
                    <a:pt x="653" y="5365"/>
                  </a:cubicBezTo>
                  <a:lnTo>
                    <a:pt x="1031" y="5380"/>
                  </a:lnTo>
                  <a:cubicBezTo>
                    <a:pt x="1107" y="5380"/>
                    <a:pt x="1182" y="5395"/>
                    <a:pt x="1243" y="5441"/>
                  </a:cubicBezTo>
                  <a:lnTo>
                    <a:pt x="2138" y="5956"/>
                  </a:lnTo>
                  <a:cubicBezTo>
                    <a:pt x="2198" y="5986"/>
                    <a:pt x="2259" y="6047"/>
                    <a:pt x="2289" y="6108"/>
                  </a:cubicBezTo>
                  <a:lnTo>
                    <a:pt x="2501" y="6441"/>
                  </a:lnTo>
                  <a:cubicBezTo>
                    <a:pt x="2576" y="6562"/>
                    <a:pt x="2713" y="6653"/>
                    <a:pt x="2879" y="6653"/>
                  </a:cubicBezTo>
                  <a:lnTo>
                    <a:pt x="3259" y="6653"/>
                  </a:lnTo>
                  <a:cubicBezTo>
                    <a:pt x="3410" y="6653"/>
                    <a:pt x="3546" y="6562"/>
                    <a:pt x="3623" y="6441"/>
                  </a:cubicBezTo>
                  <a:lnTo>
                    <a:pt x="3835" y="6108"/>
                  </a:lnTo>
                  <a:cubicBezTo>
                    <a:pt x="3865" y="6047"/>
                    <a:pt x="3926" y="5986"/>
                    <a:pt x="3986" y="5956"/>
                  </a:cubicBezTo>
                  <a:lnTo>
                    <a:pt x="4880" y="5441"/>
                  </a:lnTo>
                  <a:cubicBezTo>
                    <a:pt x="4940" y="5395"/>
                    <a:pt x="5017" y="5380"/>
                    <a:pt x="5092" y="5380"/>
                  </a:cubicBezTo>
                  <a:lnTo>
                    <a:pt x="5471" y="5365"/>
                  </a:lnTo>
                  <a:cubicBezTo>
                    <a:pt x="5637" y="5365"/>
                    <a:pt x="5774" y="5274"/>
                    <a:pt x="5849" y="5152"/>
                  </a:cubicBezTo>
                  <a:lnTo>
                    <a:pt x="6031" y="4819"/>
                  </a:lnTo>
                  <a:cubicBezTo>
                    <a:pt x="6108" y="4683"/>
                    <a:pt x="6122" y="4516"/>
                    <a:pt x="6047" y="4395"/>
                  </a:cubicBezTo>
                  <a:lnTo>
                    <a:pt x="5849" y="4047"/>
                  </a:lnTo>
                  <a:cubicBezTo>
                    <a:pt x="5819" y="3986"/>
                    <a:pt x="5805" y="3910"/>
                    <a:pt x="5805" y="3835"/>
                  </a:cubicBezTo>
                  <a:lnTo>
                    <a:pt x="5805" y="2804"/>
                  </a:lnTo>
                  <a:cubicBezTo>
                    <a:pt x="5805" y="2728"/>
                    <a:pt x="5819" y="2653"/>
                    <a:pt x="5849" y="2592"/>
                  </a:cubicBezTo>
                  <a:lnTo>
                    <a:pt x="6047" y="2259"/>
                  </a:lnTo>
                  <a:cubicBezTo>
                    <a:pt x="6122" y="2122"/>
                    <a:pt x="6108" y="1956"/>
                    <a:pt x="6031" y="1819"/>
                  </a:cubicBezTo>
                  <a:lnTo>
                    <a:pt x="5849" y="1501"/>
                  </a:lnTo>
                  <a:cubicBezTo>
                    <a:pt x="5774" y="1364"/>
                    <a:pt x="5637" y="1273"/>
                    <a:pt x="5471" y="1273"/>
                  </a:cubicBezTo>
                  <a:lnTo>
                    <a:pt x="5092" y="1273"/>
                  </a:lnTo>
                  <a:cubicBezTo>
                    <a:pt x="5017" y="1259"/>
                    <a:pt x="4940" y="1243"/>
                    <a:pt x="4880" y="1213"/>
                  </a:cubicBezTo>
                  <a:lnTo>
                    <a:pt x="3986" y="697"/>
                  </a:lnTo>
                  <a:cubicBezTo>
                    <a:pt x="3926" y="653"/>
                    <a:pt x="3865" y="607"/>
                    <a:pt x="3835" y="531"/>
                  </a:cubicBezTo>
                  <a:lnTo>
                    <a:pt x="3623" y="213"/>
                  </a:lnTo>
                  <a:cubicBezTo>
                    <a:pt x="3546" y="77"/>
                    <a:pt x="3410" y="0"/>
                    <a:pt x="3259" y="0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1620810" y="2337713"/>
              <a:ext cx="76693" cy="144525"/>
            </a:xfrm>
            <a:custGeom>
              <a:avLst/>
              <a:gdLst/>
              <a:ahLst/>
              <a:cxnLst/>
              <a:rect l="l" t="t" r="r" b="b"/>
              <a:pathLst>
                <a:path w="3531" h="6654" extrusionOk="0">
                  <a:moveTo>
                    <a:pt x="287" y="0"/>
                  </a:moveTo>
                  <a:cubicBezTo>
                    <a:pt x="182" y="0"/>
                    <a:pt x="75" y="31"/>
                    <a:pt x="0" y="91"/>
                  </a:cubicBezTo>
                  <a:cubicBezTo>
                    <a:pt x="45" y="122"/>
                    <a:pt x="75" y="168"/>
                    <a:pt x="106" y="213"/>
                  </a:cubicBezTo>
                  <a:lnTo>
                    <a:pt x="303" y="531"/>
                  </a:lnTo>
                  <a:cubicBezTo>
                    <a:pt x="348" y="607"/>
                    <a:pt x="394" y="653"/>
                    <a:pt x="455" y="697"/>
                  </a:cubicBezTo>
                  <a:lnTo>
                    <a:pt x="1364" y="1213"/>
                  </a:lnTo>
                  <a:cubicBezTo>
                    <a:pt x="1425" y="1243"/>
                    <a:pt x="1500" y="1259"/>
                    <a:pt x="1560" y="1273"/>
                  </a:cubicBezTo>
                  <a:lnTo>
                    <a:pt x="1954" y="1273"/>
                  </a:lnTo>
                  <a:cubicBezTo>
                    <a:pt x="2106" y="1273"/>
                    <a:pt x="2243" y="1364"/>
                    <a:pt x="2334" y="1501"/>
                  </a:cubicBezTo>
                  <a:lnTo>
                    <a:pt x="2516" y="1819"/>
                  </a:lnTo>
                  <a:cubicBezTo>
                    <a:pt x="2591" y="1956"/>
                    <a:pt x="2591" y="2122"/>
                    <a:pt x="2516" y="2259"/>
                  </a:cubicBezTo>
                  <a:lnTo>
                    <a:pt x="2334" y="2592"/>
                  </a:lnTo>
                  <a:cubicBezTo>
                    <a:pt x="2303" y="2653"/>
                    <a:pt x="2273" y="2728"/>
                    <a:pt x="2273" y="2804"/>
                  </a:cubicBezTo>
                  <a:lnTo>
                    <a:pt x="2273" y="3835"/>
                  </a:lnTo>
                  <a:cubicBezTo>
                    <a:pt x="2273" y="3910"/>
                    <a:pt x="2303" y="3986"/>
                    <a:pt x="2334" y="4047"/>
                  </a:cubicBezTo>
                  <a:lnTo>
                    <a:pt x="2516" y="4395"/>
                  </a:lnTo>
                  <a:cubicBezTo>
                    <a:pt x="2591" y="4516"/>
                    <a:pt x="2591" y="4683"/>
                    <a:pt x="2516" y="4819"/>
                  </a:cubicBezTo>
                  <a:lnTo>
                    <a:pt x="2334" y="5152"/>
                  </a:lnTo>
                  <a:cubicBezTo>
                    <a:pt x="2243" y="5274"/>
                    <a:pt x="2106" y="5365"/>
                    <a:pt x="1954" y="5365"/>
                  </a:cubicBezTo>
                  <a:lnTo>
                    <a:pt x="1560" y="5380"/>
                  </a:lnTo>
                  <a:cubicBezTo>
                    <a:pt x="1500" y="5380"/>
                    <a:pt x="1425" y="5395"/>
                    <a:pt x="1364" y="5441"/>
                  </a:cubicBezTo>
                  <a:lnTo>
                    <a:pt x="455" y="5956"/>
                  </a:lnTo>
                  <a:cubicBezTo>
                    <a:pt x="394" y="5986"/>
                    <a:pt x="348" y="6047"/>
                    <a:pt x="303" y="6108"/>
                  </a:cubicBezTo>
                  <a:lnTo>
                    <a:pt x="106" y="6441"/>
                  </a:lnTo>
                  <a:cubicBezTo>
                    <a:pt x="75" y="6486"/>
                    <a:pt x="45" y="6516"/>
                    <a:pt x="0" y="6546"/>
                  </a:cubicBezTo>
                  <a:cubicBezTo>
                    <a:pt x="75" y="6607"/>
                    <a:pt x="182" y="6653"/>
                    <a:pt x="287" y="6653"/>
                  </a:cubicBezTo>
                  <a:lnTo>
                    <a:pt x="667" y="6653"/>
                  </a:lnTo>
                  <a:cubicBezTo>
                    <a:pt x="818" y="6653"/>
                    <a:pt x="954" y="6562"/>
                    <a:pt x="1031" y="6441"/>
                  </a:cubicBezTo>
                  <a:lnTo>
                    <a:pt x="1243" y="6108"/>
                  </a:lnTo>
                  <a:cubicBezTo>
                    <a:pt x="1273" y="6047"/>
                    <a:pt x="1334" y="5986"/>
                    <a:pt x="1394" y="5956"/>
                  </a:cubicBezTo>
                  <a:lnTo>
                    <a:pt x="2288" y="5441"/>
                  </a:lnTo>
                  <a:cubicBezTo>
                    <a:pt x="2348" y="5395"/>
                    <a:pt x="2425" y="5380"/>
                    <a:pt x="2500" y="5380"/>
                  </a:cubicBezTo>
                  <a:lnTo>
                    <a:pt x="2879" y="5365"/>
                  </a:lnTo>
                  <a:cubicBezTo>
                    <a:pt x="3045" y="5365"/>
                    <a:pt x="3182" y="5274"/>
                    <a:pt x="3257" y="5152"/>
                  </a:cubicBezTo>
                  <a:lnTo>
                    <a:pt x="3439" y="4819"/>
                  </a:lnTo>
                  <a:cubicBezTo>
                    <a:pt x="3516" y="4683"/>
                    <a:pt x="3530" y="4516"/>
                    <a:pt x="3455" y="4395"/>
                  </a:cubicBezTo>
                  <a:lnTo>
                    <a:pt x="3257" y="4047"/>
                  </a:lnTo>
                  <a:cubicBezTo>
                    <a:pt x="3227" y="3986"/>
                    <a:pt x="3213" y="3910"/>
                    <a:pt x="3213" y="3835"/>
                  </a:cubicBezTo>
                  <a:lnTo>
                    <a:pt x="3213" y="2804"/>
                  </a:lnTo>
                  <a:cubicBezTo>
                    <a:pt x="3213" y="2728"/>
                    <a:pt x="3227" y="2653"/>
                    <a:pt x="3257" y="2592"/>
                  </a:cubicBezTo>
                  <a:lnTo>
                    <a:pt x="3455" y="2259"/>
                  </a:lnTo>
                  <a:cubicBezTo>
                    <a:pt x="3530" y="2122"/>
                    <a:pt x="3516" y="1956"/>
                    <a:pt x="3439" y="1819"/>
                  </a:cubicBezTo>
                  <a:lnTo>
                    <a:pt x="3257" y="1501"/>
                  </a:lnTo>
                  <a:cubicBezTo>
                    <a:pt x="3182" y="1364"/>
                    <a:pt x="3045" y="1273"/>
                    <a:pt x="2879" y="1273"/>
                  </a:cubicBezTo>
                  <a:lnTo>
                    <a:pt x="2500" y="1273"/>
                  </a:lnTo>
                  <a:cubicBezTo>
                    <a:pt x="2425" y="1259"/>
                    <a:pt x="2348" y="1243"/>
                    <a:pt x="2288" y="1213"/>
                  </a:cubicBezTo>
                  <a:lnTo>
                    <a:pt x="1394" y="697"/>
                  </a:lnTo>
                  <a:cubicBezTo>
                    <a:pt x="1334" y="653"/>
                    <a:pt x="1273" y="607"/>
                    <a:pt x="1243" y="531"/>
                  </a:cubicBezTo>
                  <a:lnTo>
                    <a:pt x="1031" y="213"/>
                  </a:lnTo>
                  <a:cubicBezTo>
                    <a:pt x="954" y="77"/>
                    <a:pt x="818" y="0"/>
                    <a:pt x="667" y="0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1716899" y="2278157"/>
              <a:ext cx="36229" cy="66507"/>
            </a:xfrm>
            <a:custGeom>
              <a:avLst/>
              <a:gdLst/>
              <a:ahLst/>
              <a:cxnLst/>
              <a:rect l="l" t="t" r="r" b="b"/>
              <a:pathLst>
                <a:path w="1668" h="3062" extrusionOk="0">
                  <a:moveTo>
                    <a:pt x="1" y="0"/>
                  </a:moveTo>
                  <a:lnTo>
                    <a:pt x="1" y="3061"/>
                  </a:lnTo>
                  <a:lnTo>
                    <a:pt x="1668" y="3061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E2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1686947" y="2187324"/>
              <a:ext cx="96111" cy="110924"/>
            </a:xfrm>
            <a:custGeom>
              <a:avLst/>
              <a:gdLst/>
              <a:ahLst/>
              <a:cxnLst/>
              <a:rect l="l" t="t" r="r" b="b"/>
              <a:pathLst>
                <a:path w="4425" h="5107" extrusionOk="0">
                  <a:moveTo>
                    <a:pt x="0" y="0"/>
                  </a:moveTo>
                  <a:lnTo>
                    <a:pt x="0" y="2894"/>
                  </a:lnTo>
                  <a:cubicBezTo>
                    <a:pt x="0" y="4122"/>
                    <a:pt x="1000" y="5106"/>
                    <a:pt x="2213" y="5106"/>
                  </a:cubicBezTo>
                  <a:cubicBezTo>
                    <a:pt x="3425" y="5106"/>
                    <a:pt x="4425" y="4122"/>
                    <a:pt x="4425" y="2894"/>
                  </a:cubicBezTo>
                  <a:lnTo>
                    <a:pt x="4425" y="0"/>
                  </a:lnTo>
                  <a:cubicBezTo>
                    <a:pt x="4184" y="265"/>
                    <a:pt x="3874" y="370"/>
                    <a:pt x="3565" y="370"/>
                  </a:cubicBezTo>
                  <a:cubicBezTo>
                    <a:pt x="3272" y="370"/>
                    <a:pt x="2979" y="276"/>
                    <a:pt x="2744" y="136"/>
                  </a:cubicBezTo>
                  <a:cubicBezTo>
                    <a:pt x="2482" y="338"/>
                    <a:pt x="1992" y="466"/>
                    <a:pt x="1474" y="466"/>
                  </a:cubicBezTo>
                  <a:cubicBezTo>
                    <a:pt x="941" y="466"/>
                    <a:pt x="377" y="330"/>
                    <a:pt x="0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1727433" y="2187324"/>
              <a:ext cx="55625" cy="110924"/>
            </a:xfrm>
            <a:custGeom>
              <a:avLst/>
              <a:gdLst/>
              <a:ahLst/>
              <a:cxnLst/>
              <a:rect l="l" t="t" r="r" b="b"/>
              <a:pathLst>
                <a:path w="2561" h="5107" extrusionOk="0">
                  <a:moveTo>
                    <a:pt x="2561" y="0"/>
                  </a:moveTo>
                  <a:cubicBezTo>
                    <a:pt x="2349" y="212"/>
                    <a:pt x="2106" y="334"/>
                    <a:pt x="1864" y="364"/>
                  </a:cubicBezTo>
                  <a:lnTo>
                    <a:pt x="1864" y="2894"/>
                  </a:lnTo>
                  <a:cubicBezTo>
                    <a:pt x="1864" y="4001"/>
                    <a:pt x="1046" y="4910"/>
                    <a:pt x="1" y="5076"/>
                  </a:cubicBezTo>
                  <a:cubicBezTo>
                    <a:pt x="106" y="5092"/>
                    <a:pt x="227" y="5106"/>
                    <a:pt x="349" y="5106"/>
                  </a:cubicBezTo>
                  <a:cubicBezTo>
                    <a:pt x="1561" y="5106"/>
                    <a:pt x="2561" y="4122"/>
                    <a:pt x="2561" y="2894"/>
                  </a:cubicBezTo>
                  <a:lnTo>
                    <a:pt x="2561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1653064" y="2328504"/>
              <a:ext cx="163921" cy="207361"/>
            </a:xfrm>
            <a:custGeom>
              <a:avLst/>
              <a:gdLst/>
              <a:ahLst/>
              <a:cxnLst/>
              <a:rect l="l" t="t" r="r" b="b"/>
              <a:pathLst>
                <a:path w="7547" h="9547" extrusionOk="0">
                  <a:moveTo>
                    <a:pt x="3015" y="0"/>
                  </a:moveTo>
                  <a:cubicBezTo>
                    <a:pt x="1348" y="0"/>
                    <a:pt x="0" y="1349"/>
                    <a:pt x="0" y="3016"/>
                  </a:cubicBezTo>
                  <a:lnTo>
                    <a:pt x="0" y="9229"/>
                  </a:lnTo>
                  <a:cubicBezTo>
                    <a:pt x="0" y="9395"/>
                    <a:pt x="152" y="9546"/>
                    <a:pt x="318" y="9546"/>
                  </a:cubicBezTo>
                  <a:lnTo>
                    <a:pt x="7227" y="9546"/>
                  </a:lnTo>
                  <a:cubicBezTo>
                    <a:pt x="7395" y="9546"/>
                    <a:pt x="7546" y="9395"/>
                    <a:pt x="7546" y="9229"/>
                  </a:cubicBezTo>
                  <a:lnTo>
                    <a:pt x="7546" y="3016"/>
                  </a:lnTo>
                  <a:cubicBezTo>
                    <a:pt x="7546" y="1349"/>
                    <a:pt x="6197" y="0"/>
                    <a:pt x="4530" y="0"/>
                  </a:cubicBezTo>
                  <a:close/>
                </a:path>
              </a:pathLst>
            </a:custGeom>
            <a:solidFill>
              <a:srgbClr val="8FF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1733015" y="2328504"/>
              <a:ext cx="83970" cy="207361"/>
            </a:xfrm>
            <a:custGeom>
              <a:avLst/>
              <a:gdLst/>
              <a:ahLst/>
              <a:cxnLst/>
              <a:rect l="l" t="t" r="r" b="b"/>
              <a:pathLst>
                <a:path w="3866" h="9547" extrusionOk="0">
                  <a:moveTo>
                    <a:pt x="1" y="0"/>
                  </a:moveTo>
                  <a:cubicBezTo>
                    <a:pt x="1667" y="0"/>
                    <a:pt x="3031" y="1349"/>
                    <a:pt x="3031" y="3016"/>
                  </a:cubicBezTo>
                  <a:lnTo>
                    <a:pt x="3031" y="9546"/>
                  </a:lnTo>
                  <a:lnTo>
                    <a:pt x="3546" y="9546"/>
                  </a:lnTo>
                  <a:cubicBezTo>
                    <a:pt x="3714" y="9546"/>
                    <a:pt x="3865" y="9395"/>
                    <a:pt x="3865" y="9229"/>
                  </a:cubicBezTo>
                  <a:lnTo>
                    <a:pt x="3865" y="3016"/>
                  </a:lnTo>
                  <a:cubicBezTo>
                    <a:pt x="3865" y="1349"/>
                    <a:pt x="2516" y="0"/>
                    <a:pt x="849" y="0"/>
                  </a:cubicBezTo>
                  <a:close/>
                </a:path>
              </a:pathLst>
            </a:custGeom>
            <a:solidFill>
              <a:srgbClr val="8FF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1717572" y="2328504"/>
              <a:ext cx="34904" cy="162596"/>
            </a:xfrm>
            <a:custGeom>
              <a:avLst/>
              <a:gdLst/>
              <a:ahLst/>
              <a:cxnLst/>
              <a:rect l="l" t="t" r="r" b="b"/>
              <a:pathLst>
                <a:path w="1607" h="7486" extrusionOk="0">
                  <a:moveTo>
                    <a:pt x="273" y="0"/>
                  </a:moveTo>
                  <a:lnTo>
                    <a:pt x="0" y="6804"/>
                  </a:lnTo>
                  <a:lnTo>
                    <a:pt x="803" y="7486"/>
                  </a:lnTo>
                  <a:lnTo>
                    <a:pt x="1606" y="6804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1773175" y="2460149"/>
              <a:ext cx="103040" cy="75716"/>
            </a:xfrm>
            <a:custGeom>
              <a:avLst/>
              <a:gdLst/>
              <a:ahLst/>
              <a:cxnLst/>
              <a:rect l="l" t="t" r="r" b="b"/>
              <a:pathLst>
                <a:path w="4744" h="3486" extrusionOk="0">
                  <a:moveTo>
                    <a:pt x="380" y="0"/>
                  </a:moveTo>
                  <a:cubicBezTo>
                    <a:pt x="168" y="0"/>
                    <a:pt x="0" y="182"/>
                    <a:pt x="0" y="394"/>
                  </a:cubicBezTo>
                  <a:lnTo>
                    <a:pt x="0" y="3091"/>
                  </a:lnTo>
                  <a:cubicBezTo>
                    <a:pt x="0" y="3304"/>
                    <a:pt x="168" y="3485"/>
                    <a:pt x="380" y="3485"/>
                  </a:cubicBezTo>
                  <a:lnTo>
                    <a:pt x="4364" y="3485"/>
                  </a:lnTo>
                  <a:cubicBezTo>
                    <a:pt x="4576" y="3485"/>
                    <a:pt x="4744" y="3304"/>
                    <a:pt x="4744" y="3091"/>
                  </a:cubicBezTo>
                  <a:lnTo>
                    <a:pt x="4744" y="394"/>
                  </a:lnTo>
                  <a:cubicBezTo>
                    <a:pt x="4744" y="182"/>
                    <a:pt x="4576" y="0"/>
                    <a:pt x="4364" y="0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1850846" y="2460149"/>
              <a:ext cx="25369" cy="75716"/>
            </a:xfrm>
            <a:custGeom>
              <a:avLst/>
              <a:gdLst/>
              <a:ahLst/>
              <a:cxnLst/>
              <a:rect l="l" t="t" r="r" b="b"/>
              <a:pathLst>
                <a:path w="1168" h="3486" extrusionOk="0">
                  <a:moveTo>
                    <a:pt x="0" y="0"/>
                  </a:moveTo>
                  <a:cubicBezTo>
                    <a:pt x="212" y="0"/>
                    <a:pt x="394" y="182"/>
                    <a:pt x="394" y="394"/>
                  </a:cubicBezTo>
                  <a:lnTo>
                    <a:pt x="394" y="3091"/>
                  </a:lnTo>
                  <a:cubicBezTo>
                    <a:pt x="394" y="3304"/>
                    <a:pt x="212" y="3485"/>
                    <a:pt x="0" y="3485"/>
                  </a:cubicBezTo>
                  <a:lnTo>
                    <a:pt x="788" y="3485"/>
                  </a:lnTo>
                  <a:cubicBezTo>
                    <a:pt x="1000" y="3485"/>
                    <a:pt x="1168" y="3304"/>
                    <a:pt x="1168" y="3091"/>
                  </a:cubicBezTo>
                  <a:lnTo>
                    <a:pt x="1168" y="394"/>
                  </a:lnTo>
                  <a:cubicBezTo>
                    <a:pt x="1168" y="182"/>
                    <a:pt x="1000" y="0"/>
                    <a:pt x="788" y="0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1766269" y="2397964"/>
              <a:ext cx="34252" cy="12185"/>
            </a:xfrm>
            <a:custGeom>
              <a:avLst/>
              <a:gdLst/>
              <a:ahLst/>
              <a:cxnLst/>
              <a:rect l="l" t="t" r="r" b="b"/>
              <a:pathLst>
                <a:path w="1577" h="561" extrusionOk="0">
                  <a:moveTo>
                    <a:pt x="288" y="0"/>
                  </a:moveTo>
                  <a:cubicBezTo>
                    <a:pt x="122" y="0"/>
                    <a:pt x="1" y="121"/>
                    <a:pt x="1" y="273"/>
                  </a:cubicBezTo>
                  <a:cubicBezTo>
                    <a:pt x="1" y="439"/>
                    <a:pt x="122" y="560"/>
                    <a:pt x="288" y="560"/>
                  </a:cubicBezTo>
                  <a:lnTo>
                    <a:pt x="1288" y="560"/>
                  </a:lnTo>
                  <a:cubicBezTo>
                    <a:pt x="1455" y="560"/>
                    <a:pt x="1577" y="439"/>
                    <a:pt x="1577" y="273"/>
                  </a:cubicBezTo>
                  <a:cubicBezTo>
                    <a:pt x="1577" y="121"/>
                    <a:pt x="1455" y="0"/>
                    <a:pt x="12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1558278" y="2124119"/>
              <a:ext cx="324193" cy="417676"/>
            </a:xfrm>
            <a:custGeom>
              <a:avLst/>
              <a:gdLst/>
              <a:ahLst/>
              <a:cxnLst/>
              <a:rect l="l" t="t" r="r" b="b"/>
              <a:pathLst>
                <a:path w="14926" h="19230" extrusionOk="0">
                  <a:moveTo>
                    <a:pt x="8682" y="3365"/>
                  </a:moveTo>
                  <a:cubicBezTo>
                    <a:pt x="8940" y="3501"/>
                    <a:pt x="9243" y="3561"/>
                    <a:pt x="9516" y="3561"/>
                  </a:cubicBezTo>
                  <a:cubicBezTo>
                    <a:pt x="9712" y="3561"/>
                    <a:pt x="9894" y="3516"/>
                    <a:pt x="10062" y="3456"/>
                  </a:cubicBezTo>
                  <a:lnTo>
                    <a:pt x="10062" y="5804"/>
                  </a:lnTo>
                  <a:cubicBezTo>
                    <a:pt x="10062" y="6864"/>
                    <a:pt x="9197" y="7729"/>
                    <a:pt x="8137" y="7729"/>
                  </a:cubicBezTo>
                  <a:cubicBezTo>
                    <a:pt x="7076" y="7729"/>
                    <a:pt x="6213" y="6864"/>
                    <a:pt x="6213" y="5804"/>
                  </a:cubicBezTo>
                  <a:lnTo>
                    <a:pt x="6213" y="3425"/>
                  </a:lnTo>
                  <a:cubicBezTo>
                    <a:pt x="6571" y="3588"/>
                    <a:pt x="6987" y="3660"/>
                    <a:pt x="7389" y="3660"/>
                  </a:cubicBezTo>
                  <a:cubicBezTo>
                    <a:pt x="7887" y="3660"/>
                    <a:pt x="8363" y="3549"/>
                    <a:pt x="8682" y="3365"/>
                  </a:cubicBezTo>
                  <a:close/>
                  <a:moveTo>
                    <a:pt x="8698" y="8228"/>
                  </a:moveTo>
                  <a:lnTo>
                    <a:pt x="8698" y="9137"/>
                  </a:lnTo>
                  <a:lnTo>
                    <a:pt x="7577" y="9137"/>
                  </a:lnTo>
                  <a:lnTo>
                    <a:pt x="7577" y="8228"/>
                  </a:lnTo>
                  <a:cubicBezTo>
                    <a:pt x="7758" y="8274"/>
                    <a:pt x="7940" y="8289"/>
                    <a:pt x="8137" y="8289"/>
                  </a:cubicBezTo>
                  <a:cubicBezTo>
                    <a:pt x="8334" y="8289"/>
                    <a:pt x="8516" y="8274"/>
                    <a:pt x="8698" y="8228"/>
                  </a:cubicBezTo>
                  <a:close/>
                  <a:moveTo>
                    <a:pt x="7621" y="9699"/>
                  </a:moveTo>
                  <a:lnTo>
                    <a:pt x="7183" y="10396"/>
                  </a:lnTo>
                  <a:lnTo>
                    <a:pt x="6395" y="9881"/>
                  </a:lnTo>
                  <a:cubicBezTo>
                    <a:pt x="6698" y="9759"/>
                    <a:pt x="7031" y="9699"/>
                    <a:pt x="7379" y="9699"/>
                  </a:cubicBezTo>
                  <a:close/>
                  <a:moveTo>
                    <a:pt x="8894" y="9699"/>
                  </a:moveTo>
                  <a:cubicBezTo>
                    <a:pt x="9243" y="9699"/>
                    <a:pt x="9577" y="9759"/>
                    <a:pt x="9880" y="9881"/>
                  </a:cubicBezTo>
                  <a:lnTo>
                    <a:pt x="9092" y="10396"/>
                  </a:lnTo>
                  <a:lnTo>
                    <a:pt x="8652" y="9699"/>
                  </a:lnTo>
                  <a:close/>
                  <a:moveTo>
                    <a:pt x="3380" y="12133"/>
                  </a:moveTo>
                  <a:cubicBezTo>
                    <a:pt x="3649" y="12133"/>
                    <a:pt x="3901" y="12250"/>
                    <a:pt x="4091" y="12441"/>
                  </a:cubicBezTo>
                  <a:lnTo>
                    <a:pt x="4091" y="13865"/>
                  </a:lnTo>
                  <a:cubicBezTo>
                    <a:pt x="3910" y="14047"/>
                    <a:pt x="3667" y="14154"/>
                    <a:pt x="3409" y="14168"/>
                  </a:cubicBezTo>
                  <a:cubicBezTo>
                    <a:pt x="3376" y="14172"/>
                    <a:pt x="3344" y="14173"/>
                    <a:pt x="3312" y="14173"/>
                  </a:cubicBezTo>
                  <a:cubicBezTo>
                    <a:pt x="3057" y="14173"/>
                    <a:pt x="2809" y="14069"/>
                    <a:pt x="2621" y="13881"/>
                  </a:cubicBezTo>
                  <a:cubicBezTo>
                    <a:pt x="2425" y="13669"/>
                    <a:pt x="2303" y="13380"/>
                    <a:pt x="2334" y="13093"/>
                  </a:cubicBezTo>
                  <a:cubicBezTo>
                    <a:pt x="2364" y="12578"/>
                    <a:pt x="2772" y="12168"/>
                    <a:pt x="3288" y="12138"/>
                  </a:cubicBezTo>
                  <a:cubicBezTo>
                    <a:pt x="3319" y="12135"/>
                    <a:pt x="3349" y="12133"/>
                    <a:pt x="3380" y="12133"/>
                  </a:cubicBezTo>
                  <a:close/>
                  <a:moveTo>
                    <a:pt x="11622" y="14471"/>
                  </a:moveTo>
                  <a:lnTo>
                    <a:pt x="11622" y="15199"/>
                  </a:lnTo>
                  <a:lnTo>
                    <a:pt x="11274" y="15199"/>
                  </a:lnTo>
                  <a:lnTo>
                    <a:pt x="11274" y="14865"/>
                  </a:lnTo>
                  <a:cubicBezTo>
                    <a:pt x="11274" y="14669"/>
                    <a:pt x="11425" y="14487"/>
                    <a:pt x="11622" y="14471"/>
                  </a:cubicBezTo>
                  <a:close/>
                  <a:moveTo>
                    <a:pt x="12864" y="14471"/>
                  </a:moveTo>
                  <a:cubicBezTo>
                    <a:pt x="13076" y="14471"/>
                    <a:pt x="13258" y="14638"/>
                    <a:pt x="13258" y="14865"/>
                  </a:cubicBezTo>
                  <a:lnTo>
                    <a:pt x="13258" y="15199"/>
                  </a:lnTo>
                  <a:lnTo>
                    <a:pt x="12183" y="15199"/>
                  </a:lnTo>
                  <a:lnTo>
                    <a:pt x="12183" y="14471"/>
                  </a:lnTo>
                  <a:close/>
                  <a:moveTo>
                    <a:pt x="3546" y="10107"/>
                  </a:moveTo>
                  <a:cubicBezTo>
                    <a:pt x="3591" y="10107"/>
                    <a:pt x="3651" y="10137"/>
                    <a:pt x="3667" y="10184"/>
                  </a:cubicBezTo>
                  <a:lnTo>
                    <a:pt x="3879" y="10517"/>
                  </a:lnTo>
                  <a:cubicBezTo>
                    <a:pt x="3940" y="10622"/>
                    <a:pt x="4031" y="10713"/>
                    <a:pt x="4136" y="10774"/>
                  </a:cubicBezTo>
                  <a:lnTo>
                    <a:pt x="4439" y="10941"/>
                  </a:lnTo>
                  <a:cubicBezTo>
                    <a:pt x="4304" y="11214"/>
                    <a:pt x="4213" y="11487"/>
                    <a:pt x="4152" y="11790"/>
                  </a:cubicBezTo>
                  <a:cubicBezTo>
                    <a:pt x="3919" y="11647"/>
                    <a:pt x="3663" y="11571"/>
                    <a:pt x="3386" y="11571"/>
                  </a:cubicBezTo>
                  <a:cubicBezTo>
                    <a:pt x="3339" y="11571"/>
                    <a:pt x="3291" y="11573"/>
                    <a:pt x="3243" y="11578"/>
                  </a:cubicBezTo>
                  <a:cubicBezTo>
                    <a:pt x="2455" y="11622"/>
                    <a:pt x="1818" y="12259"/>
                    <a:pt x="1772" y="13047"/>
                  </a:cubicBezTo>
                  <a:cubicBezTo>
                    <a:pt x="1742" y="13501"/>
                    <a:pt x="1909" y="13956"/>
                    <a:pt x="2227" y="14275"/>
                  </a:cubicBezTo>
                  <a:cubicBezTo>
                    <a:pt x="2532" y="14579"/>
                    <a:pt x="2961" y="14745"/>
                    <a:pt x="3396" y="14745"/>
                  </a:cubicBezTo>
                  <a:cubicBezTo>
                    <a:pt x="3416" y="14745"/>
                    <a:pt x="3435" y="14745"/>
                    <a:pt x="3455" y="14744"/>
                  </a:cubicBezTo>
                  <a:cubicBezTo>
                    <a:pt x="3682" y="14729"/>
                    <a:pt x="3894" y="14669"/>
                    <a:pt x="4091" y="14562"/>
                  </a:cubicBezTo>
                  <a:lnTo>
                    <a:pt x="4091" y="15562"/>
                  </a:lnTo>
                  <a:cubicBezTo>
                    <a:pt x="4000" y="15623"/>
                    <a:pt x="3924" y="15699"/>
                    <a:pt x="3879" y="15790"/>
                  </a:cubicBezTo>
                  <a:lnTo>
                    <a:pt x="3667" y="16123"/>
                  </a:lnTo>
                  <a:cubicBezTo>
                    <a:pt x="3651" y="16168"/>
                    <a:pt x="3591" y="16199"/>
                    <a:pt x="3546" y="16199"/>
                  </a:cubicBezTo>
                  <a:lnTo>
                    <a:pt x="3166" y="16199"/>
                  </a:lnTo>
                  <a:cubicBezTo>
                    <a:pt x="3106" y="16199"/>
                    <a:pt x="3061" y="16168"/>
                    <a:pt x="3031" y="16123"/>
                  </a:cubicBezTo>
                  <a:lnTo>
                    <a:pt x="2819" y="15790"/>
                  </a:lnTo>
                  <a:cubicBezTo>
                    <a:pt x="2758" y="15683"/>
                    <a:pt x="2667" y="15608"/>
                    <a:pt x="2560" y="15548"/>
                  </a:cubicBezTo>
                  <a:lnTo>
                    <a:pt x="1667" y="15017"/>
                  </a:lnTo>
                  <a:cubicBezTo>
                    <a:pt x="1560" y="14956"/>
                    <a:pt x="1455" y="14926"/>
                    <a:pt x="1334" y="14926"/>
                  </a:cubicBezTo>
                  <a:lnTo>
                    <a:pt x="940" y="14926"/>
                  </a:lnTo>
                  <a:cubicBezTo>
                    <a:pt x="879" y="14926"/>
                    <a:pt x="833" y="14895"/>
                    <a:pt x="803" y="14835"/>
                  </a:cubicBezTo>
                  <a:lnTo>
                    <a:pt x="621" y="14517"/>
                  </a:lnTo>
                  <a:cubicBezTo>
                    <a:pt x="590" y="14471"/>
                    <a:pt x="590" y="14411"/>
                    <a:pt x="621" y="14366"/>
                  </a:cubicBezTo>
                  <a:lnTo>
                    <a:pt x="803" y="14017"/>
                  </a:lnTo>
                  <a:cubicBezTo>
                    <a:pt x="863" y="13911"/>
                    <a:pt x="894" y="13790"/>
                    <a:pt x="894" y="13669"/>
                  </a:cubicBezTo>
                  <a:lnTo>
                    <a:pt x="894" y="12638"/>
                  </a:lnTo>
                  <a:cubicBezTo>
                    <a:pt x="894" y="12517"/>
                    <a:pt x="863" y="12396"/>
                    <a:pt x="803" y="12289"/>
                  </a:cubicBezTo>
                  <a:lnTo>
                    <a:pt x="621" y="11956"/>
                  </a:lnTo>
                  <a:cubicBezTo>
                    <a:pt x="590" y="11895"/>
                    <a:pt x="590" y="11850"/>
                    <a:pt x="621" y="11790"/>
                  </a:cubicBezTo>
                  <a:lnTo>
                    <a:pt x="803" y="11471"/>
                  </a:lnTo>
                  <a:cubicBezTo>
                    <a:pt x="833" y="11426"/>
                    <a:pt x="879" y="11396"/>
                    <a:pt x="940" y="11396"/>
                  </a:cubicBezTo>
                  <a:lnTo>
                    <a:pt x="1334" y="11380"/>
                  </a:lnTo>
                  <a:cubicBezTo>
                    <a:pt x="1455" y="11380"/>
                    <a:pt x="1576" y="11350"/>
                    <a:pt x="1667" y="11289"/>
                  </a:cubicBezTo>
                  <a:lnTo>
                    <a:pt x="2560" y="10774"/>
                  </a:lnTo>
                  <a:cubicBezTo>
                    <a:pt x="2667" y="10713"/>
                    <a:pt x="2758" y="10622"/>
                    <a:pt x="2819" y="10517"/>
                  </a:cubicBezTo>
                  <a:lnTo>
                    <a:pt x="3031" y="10184"/>
                  </a:lnTo>
                  <a:cubicBezTo>
                    <a:pt x="3061" y="10137"/>
                    <a:pt x="3106" y="10107"/>
                    <a:pt x="3166" y="10107"/>
                  </a:cubicBezTo>
                  <a:close/>
                  <a:moveTo>
                    <a:pt x="14258" y="15760"/>
                  </a:moveTo>
                  <a:cubicBezTo>
                    <a:pt x="14319" y="15760"/>
                    <a:pt x="14365" y="15805"/>
                    <a:pt x="14365" y="15865"/>
                  </a:cubicBezTo>
                  <a:lnTo>
                    <a:pt x="14365" y="18562"/>
                  </a:lnTo>
                  <a:cubicBezTo>
                    <a:pt x="14365" y="18623"/>
                    <a:pt x="14319" y="18669"/>
                    <a:pt x="14258" y="18669"/>
                  </a:cubicBezTo>
                  <a:lnTo>
                    <a:pt x="10274" y="18669"/>
                  </a:lnTo>
                  <a:cubicBezTo>
                    <a:pt x="10228" y="18669"/>
                    <a:pt x="10167" y="18623"/>
                    <a:pt x="10167" y="18562"/>
                  </a:cubicBezTo>
                  <a:lnTo>
                    <a:pt x="10167" y="15865"/>
                  </a:lnTo>
                  <a:cubicBezTo>
                    <a:pt x="10167" y="15805"/>
                    <a:pt x="10228" y="15760"/>
                    <a:pt x="10274" y="15760"/>
                  </a:cubicBezTo>
                  <a:close/>
                  <a:moveTo>
                    <a:pt x="5682" y="1"/>
                  </a:moveTo>
                  <a:cubicBezTo>
                    <a:pt x="5045" y="1"/>
                    <a:pt x="4516" y="516"/>
                    <a:pt x="4516" y="1167"/>
                  </a:cubicBezTo>
                  <a:lnTo>
                    <a:pt x="4516" y="4864"/>
                  </a:lnTo>
                  <a:cubicBezTo>
                    <a:pt x="4516" y="5456"/>
                    <a:pt x="5001" y="5925"/>
                    <a:pt x="5576" y="5925"/>
                  </a:cubicBezTo>
                  <a:lnTo>
                    <a:pt x="5652" y="5925"/>
                  </a:lnTo>
                  <a:cubicBezTo>
                    <a:pt x="5698" y="6850"/>
                    <a:pt x="6243" y="7638"/>
                    <a:pt x="7015" y="8032"/>
                  </a:cubicBezTo>
                  <a:lnTo>
                    <a:pt x="7015" y="9153"/>
                  </a:lnTo>
                  <a:cubicBezTo>
                    <a:pt x="6092" y="9259"/>
                    <a:pt x="5273" y="9744"/>
                    <a:pt x="4728" y="10471"/>
                  </a:cubicBezTo>
                  <a:lnTo>
                    <a:pt x="4409" y="10274"/>
                  </a:lnTo>
                  <a:cubicBezTo>
                    <a:pt x="4394" y="10274"/>
                    <a:pt x="4364" y="10244"/>
                    <a:pt x="4348" y="10228"/>
                  </a:cubicBezTo>
                  <a:lnTo>
                    <a:pt x="4152" y="9895"/>
                  </a:lnTo>
                  <a:cubicBezTo>
                    <a:pt x="4031" y="9683"/>
                    <a:pt x="3788" y="9547"/>
                    <a:pt x="3546" y="9547"/>
                  </a:cubicBezTo>
                  <a:lnTo>
                    <a:pt x="3166" y="9547"/>
                  </a:lnTo>
                  <a:cubicBezTo>
                    <a:pt x="2909" y="9547"/>
                    <a:pt x="2667" y="9683"/>
                    <a:pt x="2546" y="9895"/>
                  </a:cubicBezTo>
                  <a:lnTo>
                    <a:pt x="2348" y="10228"/>
                  </a:lnTo>
                  <a:cubicBezTo>
                    <a:pt x="2334" y="10244"/>
                    <a:pt x="2303" y="10274"/>
                    <a:pt x="2288" y="10274"/>
                  </a:cubicBezTo>
                  <a:lnTo>
                    <a:pt x="1394" y="10804"/>
                  </a:lnTo>
                  <a:cubicBezTo>
                    <a:pt x="1364" y="10804"/>
                    <a:pt x="1348" y="10820"/>
                    <a:pt x="1318" y="10820"/>
                  </a:cubicBezTo>
                  <a:lnTo>
                    <a:pt x="924" y="10820"/>
                  </a:lnTo>
                  <a:cubicBezTo>
                    <a:pt x="681" y="10835"/>
                    <a:pt x="439" y="10972"/>
                    <a:pt x="318" y="11184"/>
                  </a:cubicBezTo>
                  <a:lnTo>
                    <a:pt x="136" y="11517"/>
                  </a:lnTo>
                  <a:cubicBezTo>
                    <a:pt x="0" y="11729"/>
                    <a:pt x="0" y="12002"/>
                    <a:pt x="121" y="12229"/>
                  </a:cubicBezTo>
                  <a:lnTo>
                    <a:pt x="303" y="12562"/>
                  </a:lnTo>
                  <a:cubicBezTo>
                    <a:pt x="318" y="12592"/>
                    <a:pt x="334" y="12608"/>
                    <a:pt x="334" y="12638"/>
                  </a:cubicBezTo>
                  <a:lnTo>
                    <a:pt x="334" y="13669"/>
                  </a:lnTo>
                  <a:cubicBezTo>
                    <a:pt x="334" y="13699"/>
                    <a:pt x="318" y="13729"/>
                    <a:pt x="303" y="13744"/>
                  </a:cubicBezTo>
                  <a:lnTo>
                    <a:pt x="121" y="14093"/>
                  </a:lnTo>
                  <a:cubicBezTo>
                    <a:pt x="0" y="14305"/>
                    <a:pt x="0" y="14578"/>
                    <a:pt x="136" y="14790"/>
                  </a:cubicBezTo>
                  <a:lnTo>
                    <a:pt x="318" y="15123"/>
                  </a:lnTo>
                  <a:cubicBezTo>
                    <a:pt x="439" y="15336"/>
                    <a:pt x="681" y="15471"/>
                    <a:pt x="924" y="15487"/>
                  </a:cubicBezTo>
                  <a:lnTo>
                    <a:pt x="1318" y="15487"/>
                  </a:lnTo>
                  <a:cubicBezTo>
                    <a:pt x="1348" y="15487"/>
                    <a:pt x="1364" y="15502"/>
                    <a:pt x="1394" y="15517"/>
                  </a:cubicBezTo>
                  <a:lnTo>
                    <a:pt x="2288" y="16033"/>
                  </a:lnTo>
                  <a:cubicBezTo>
                    <a:pt x="2303" y="16047"/>
                    <a:pt x="2334" y="16063"/>
                    <a:pt x="2348" y="16077"/>
                  </a:cubicBezTo>
                  <a:lnTo>
                    <a:pt x="2546" y="16411"/>
                  </a:lnTo>
                  <a:cubicBezTo>
                    <a:pt x="2667" y="16623"/>
                    <a:pt x="2909" y="16760"/>
                    <a:pt x="3166" y="16760"/>
                  </a:cubicBezTo>
                  <a:lnTo>
                    <a:pt x="3546" y="16760"/>
                  </a:lnTo>
                  <a:cubicBezTo>
                    <a:pt x="3742" y="16760"/>
                    <a:pt x="3954" y="16669"/>
                    <a:pt x="4091" y="16517"/>
                  </a:cubicBezTo>
                  <a:lnTo>
                    <a:pt x="4091" y="18639"/>
                  </a:lnTo>
                  <a:cubicBezTo>
                    <a:pt x="4091" y="18972"/>
                    <a:pt x="4348" y="19229"/>
                    <a:pt x="4682" y="19229"/>
                  </a:cubicBezTo>
                  <a:lnTo>
                    <a:pt x="5819" y="19229"/>
                  </a:lnTo>
                  <a:cubicBezTo>
                    <a:pt x="5970" y="19229"/>
                    <a:pt x="6106" y="19108"/>
                    <a:pt x="6106" y="18956"/>
                  </a:cubicBezTo>
                  <a:cubicBezTo>
                    <a:pt x="6106" y="18805"/>
                    <a:pt x="5970" y="18669"/>
                    <a:pt x="5819" y="18669"/>
                  </a:cubicBezTo>
                  <a:lnTo>
                    <a:pt x="4682" y="18669"/>
                  </a:lnTo>
                  <a:cubicBezTo>
                    <a:pt x="4667" y="18669"/>
                    <a:pt x="4651" y="18653"/>
                    <a:pt x="4651" y="18639"/>
                  </a:cubicBezTo>
                  <a:lnTo>
                    <a:pt x="4651" y="12426"/>
                  </a:lnTo>
                  <a:cubicBezTo>
                    <a:pt x="4651" y="11501"/>
                    <a:pt x="5122" y="10683"/>
                    <a:pt x="5819" y="10184"/>
                  </a:cubicBezTo>
                  <a:lnTo>
                    <a:pt x="7106" y="11032"/>
                  </a:lnTo>
                  <a:cubicBezTo>
                    <a:pt x="7152" y="11062"/>
                    <a:pt x="7213" y="11077"/>
                    <a:pt x="7258" y="11077"/>
                  </a:cubicBezTo>
                  <a:lnTo>
                    <a:pt x="7061" y="16199"/>
                  </a:lnTo>
                  <a:cubicBezTo>
                    <a:pt x="7061" y="16290"/>
                    <a:pt x="7092" y="16380"/>
                    <a:pt x="7152" y="16427"/>
                  </a:cubicBezTo>
                  <a:lnTo>
                    <a:pt x="7955" y="17108"/>
                  </a:lnTo>
                  <a:cubicBezTo>
                    <a:pt x="8001" y="17154"/>
                    <a:pt x="8076" y="17184"/>
                    <a:pt x="8137" y="17184"/>
                  </a:cubicBezTo>
                  <a:cubicBezTo>
                    <a:pt x="8197" y="17184"/>
                    <a:pt x="8274" y="17154"/>
                    <a:pt x="8318" y="17108"/>
                  </a:cubicBezTo>
                  <a:lnTo>
                    <a:pt x="9122" y="16427"/>
                  </a:lnTo>
                  <a:cubicBezTo>
                    <a:pt x="9183" y="16380"/>
                    <a:pt x="9213" y="16290"/>
                    <a:pt x="9213" y="16199"/>
                  </a:cubicBezTo>
                  <a:lnTo>
                    <a:pt x="9092" y="13154"/>
                  </a:lnTo>
                  <a:cubicBezTo>
                    <a:pt x="9092" y="13002"/>
                    <a:pt x="8955" y="12881"/>
                    <a:pt x="8803" y="12881"/>
                  </a:cubicBezTo>
                  <a:cubicBezTo>
                    <a:pt x="8652" y="12881"/>
                    <a:pt x="8531" y="13017"/>
                    <a:pt x="8531" y="13168"/>
                  </a:cubicBezTo>
                  <a:lnTo>
                    <a:pt x="8652" y="16093"/>
                  </a:lnTo>
                  <a:lnTo>
                    <a:pt x="8137" y="16532"/>
                  </a:lnTo>
                  <a:lnTo>
                    <a:pt x="7621" y="16093"/>
                  </a:lnTo>
                  <a:lnTo>
                    <a:pt x="7849" y="10396"/>
                  </a:lnTo>
                  <a:lnTo>
                    <a:pt x="8137" y="9941"/>
                  </a:lnTo>
                  <a:lnTo>
                    <a:pt x="8425" y="10396"/>
                  </a:lnTo>
                  <a:lnTo>
                    <a:pt x="8486" y="12047"/>
                  </a:lnTo>
                  <a:cubicBezTo>
                    <a:pt x="8486" y="12198"/>
                    <a:pt x="8621" y="12319"/>
                    <a:pt x="8773" y="12319"/>
                  </a:cubicBezTo>
                  <a:cubicBezTo>
                    <a:pt x="8940" y="12305"/>
                    <a:pt x="9062" y="12184"/>
                    <a:pt x="9046" y="12032"/>
                  </a:cubicBezTo>
                  <a:lnTo>
                    <a:pt x="9015" y="11077"/>
                  </a:lnTo>
                  <a:cubicBezTo>
                    <a:pt x="9062" y="11077"/>
                    <a:pt x="9122" y="11062"/>
                    <a:pt x="9167" y="11032"/>
                  </a:cubicBezTo>
                  <a:lnTo>
                    <a:pt x="10440" y="10184"/>
                  </a:lnTo>
                  <a:cubicBezTo>
                    <a:pt x="11153" y="10683"/>
                    <a:pt x="11622" y="11501"/>
                    <a:pt x="11622" y="12426"/>
                  </a:cubicBezTo>
                  <a:lnTo>
                    <a:pt x="11622" y="13895"/>
                  </a:lnTo>
                  <a:cubicBezTo>
                    <a:pt x="11122" y="13926"/>
                    <a:pt x="10713" y="14350"/>
                    <a:pt x="10713" y="14865"/>
                  </a:cubicBezTo>
                  <a:lnTo>
                    <a:pt x="10713" y="15199"/>
                  </a:lnTo>
                  <a:lnTo>
                    <a:pt x="10274" y="15199"/>
                  </a:lnTo>
                  <a:cubicBezTo>
                    <a:pt x="9910" y="15199"/>
                    <a:pt x="9607" y="15502"/>
                    <a:pt x="9607" y="15865"/>
                  </a:cubicBezTo>
                  <a:lnTo>
                    <a:pt x="9607" y="18562"/>
                  </a:lnTo>
                  <a:cubicBezTo>
                    <a:pt x="9607" y="18609"/>
                    <a:pt x="9607" y="18639"/>
                    <a:pt x="9622" y="18669"/>
                  </a:cubicBezTo>
                  <a:lnTo>
                    <a:pt x="6940" y="18669"/>
                  </a:lnTo>
                  <a:cubicBezTo>
                    <a:pt x="6789" y="18669"/>
                    <a:pt x="6667" y="18805"/>
                    <a:pt x="6667" y="18956"/>
                  </a:cubicBezTo>
                  <a:cubicBezTo>
                    <a:pt x="6667" y="19108"/>
                    <a:pt x="6789" y="19229"/>
                    <a:pt x="6940" y="19229"/>
                  </a:cubicBezTo>
                  <a:lnTo>
                    <a:pt x="14258" y="19229"/>
                  </a:lnTo>
                  <a:cubicBezTo>
                    <a:pt x="14622" y="19229"/>
                    <a:pt x="14925" y="18942"/>
                    <a:pt x="14925" y="18562"/>
                  </a:cubicBezTo>
                  <a:lnTo>
                    <a:pt x="14925" y="15865"/>
                  </a:lnTo>
                  <a:cubicBezTo>
                    <a:pt x="14925" y="15502"/>
                    <a:pt x="14622" y="15199"/>
                    <a:pt x="14258" y="15199"/>
                  </a:cubicBezTo>
                  <a:lnTo>
                    <a:pt x="13819" y="15199"/>
                  </a:lnTo>
                  <a:lnTo>
                    <a:pt x="13819" y="14865"/>
                  </a:lnTo>
                  <a:cubicBezTo>
                    <a:pt x="13819" y="14335"/>
                    <a:pt x="13395" y="13895"/>
                    <a:pt x="12864" y="13895"/>
                  </a:cubicBezTo>
                  <a:lnTo>
                    <a:pt x="12183" y="13895"/>
                  </a:lnTo>
                  <a:lnTo>
                    <a:pt x="12183" y="12426"/>
                  </a:lnTo>
                  <a:cubicBezTo>
                    <a:pt x="12183" y="10744"/>
                    <a:pt x="10910" y="9335"/>
                    <a:pt x="9258" y="9153"/>
                  </a:cubicBezTo>
                  <a:lnTo>
                    <a:pt x="9258" y="8032"/>
                  </a:lnTo>
                  <a:cubicBezTo>
                    <a:pt x="10031" y="7638"/>
                    <a:pt x="10577" y="6850"/>
                    <a:pt x="10622" y="5925"/>
                  </a:cubicBezTo>
                  <a:lnTo>
                    <a:pt x="10698" y="5925"/>
                  </a:lnTo>
                  <a:cubicBezTo>
                    <a:pt x="11274" y="5925"/>
                    <a:pt x="11759" y="5456"/>
                    <a:pt x="11759" y="4864"/>
                  </a:cubicBezTo>
                  <a:lnTo>
                    <a:pt x="11759" y="1167"/>
                  </a:lnTo>
                  <a:cubicBezTo>
                    <a:pt x="11759" y="516"/>
                    <a:pt x="11228" y="1"/>
                    <a:pt x="10591" y="1"/>
                  </a:cubicBezTo>
                  <a:lnTo>
                    <a:pt x="10365" y="1"/>
                  </a:lnTo>
                  <a:cubicBezTo>
                    <a:pt x="10153" y="1"/>
                    <a:pt x="9940" y="76"/>
                    <a:pt x="9759" y="213"/>
                  </a:cubicBezTo>
                  <a:lnTo>
                    <a:pt x="9698" y="274"/>
                  </a:lnTo>
                  <a:cubicBezTo>
                    <a:pt x="9627" y="330"/>
                    <a:pt x="9539" y="357"/>
                    <a:pt x="9452" y="357"/>
                  </a:cubicBezTo>
                  <a:cubicBezTo>
                    <a:pt x="9353" y="357"/>
                    <a:pt x="9255" y="322"/>
                    <a:pt x="9183" y="258"/>
                  </a:cubicBezTo>
                  <a:cubicBezTo>
                    <a:pt x="9001" y="92"/>
                    <a:pt x="8773" y="1"/>
                    <a:pt x="8531" y="1"/>
                  </a:cubicBezTo>
                  <a:lnTo>
                    <a:pt x="7304" y="1"/>
                  </a:lnTo>
                  <a:cubicBezTo>
                    <a:pt x="7152" y="1"/>
                    <a:pt x="7031" y="122"/>
                    <a:pt x="7031" y="274"/>
                  </a:cubicBezTo>
                  <a:cubicBezTo>
                    <a:pt x="7031" y="440"/>
                    <a:pt x="7152" y="561"/>
                    <a:pt x="7304" y="561"/>
                  </a:cubicBezTo>
                  <a:lnTo>
                    <a:pt x="8531" y="561"/>
                  </a:lnTo>
                  <a:cubicBezTo>
                    <a:pt x="8621" y="561"/>
                    <a:pt x="8728" y="607"/>
                    <a:pt x="8789" y="668"/>
                  </a:cubicBezTo>
                  <a:cubicBezTo>
                    <a:pt x="8980" y="834"/>
                    <a:pt x="9212" y="918"/>
                    <a:pt x="9445" y="918"/>
                  </a:cubicBezTo>
                  <a:cubicBezTo>
                    <a:pt x="9656" y="918"/>
                    <a:pt x="9866" y="849"/>
                    <a:pt x="10046" y="712"/>
                  </a:cubicBezTo>
                  <a:lnTo>
                    <a:pt x="10122" y="652"/>
                  </a:lnTo>
                  <a:cubicBezTo>
                    <a:pt x="10183" y="591"/>
                    <a:pt x="10274" y="561"/>
                    <a:pt x="10365" y="561"/>
                  </a:cubicBezTo>
                  <a:lnTo>
                    <a:pt x="10591" y="561"/>
                  </a:lnTo>
                  <a:cubicBezTo>
                    <a:pt x="10925" y="561"/>
                    <a:pt x="11183" y="834"/>
                    <a:pt x="11183" y="1167"/>
                  </a:cubicBezTo>
                  <a:lnTo>
                    <a:pt x="11183" y="4864"/>
                  </a:lnTo>
                  <a:cubicBezTo>
                    <a:pt x="11183" y="5137"/>
                    <a:pt x="10971" y="5365"/>
                    <a:pt x="10698" y="5365"/>
                  </a:cubicBezTo>
                  <a:lnTo>
                    <a:pt x="10622" y="5365"/>
                  </a:lnTo>
                  <a:lnTo>
                    <a:pt x="10622" y="2910"/>
                  </a:lnTo>
                  <a:cubicBezTo>
                    <a:pt x="10622" y="2789"/>
                    <a:pt x="10546" y="2682"/>
                    <a:pt x="10440" y="2637"/>
                  </a:cubicBezTo>
                  <a:cubicBezTo>
                    <a:pt x="10413" y="2630"/>
                    <a:pt x="10384" y="2626"/>
                    <a:pt x="10356" y="2626"/>
                  </a:cubicBezTo>
                  <a:cubicBezTo>
                    <a:pt x="10275" y="2626"/>
                    <a:pt x="10193" y="2657"/>
                    <a:pt x="10137" y="2713"/>
                  </a:cubicBezTo>
                  <a:cubicBezTo>
                    <a:pt x="9947" y="2924"/>
                    <a:pt x="9710" y="2998"/>
                    <a:pt x="9483" y="2998"/>
                  </a:cubicBezTo>
                  <a:cubicBezTo>
                    <a:pt x="9222" y="2998"/>
                    <a:pt x="8973" y="2901"/>
                    <a:pt x="8819" y="2804"/>
                  </a:cubicBezTo>
                  <a:cubicBezTo>
                    <a:pt x="8769" y="2775"/>
                    <a:pt x="8715" y="2760"/>
                    <a:pt x="8662" y="2760"/>
                  </a:cubicBezTo>
                  <a:cubicBezTo>
                    <a:pt x="8602" y="2760"/>
                    <a:pt x="8541" y="2779"/>
                    <a:pt x="8486" y="2819"/>
                  </a:cubicBezTo>
                  <a:cubicBezTo>
                    <a:pt x="8271" y="2989"/>
                    <a:pt x="7848" y="3094"/>
                    <a:pt x="7401" y="3094"/>
                  </a:cubicBezTo>
                  <a:cubicBezTo>
                    <a:pt x="6930" y="3094"/>
                    <a:pt x="6433" y="2978"/>
                    <a:pt x="6122" y="2698"/>
                  </a:cubicBezTo>
                  <a:cubicBezTo>
                    <a:pt x="6065" y="2650"/>
                    <a:pt x="5996" y="2627"/>
                    <a:pt x="5931" y="2627"/>
                  </a:cubicBezTo>
                  <a:cubicBezTo>
                    <a:pt x="5891" y="2627"/>
                    <a:pt x="5853" y="2635"/>
                    <a:pt x="5819" y="2652"/>
                  </a:cubicBezTo>
                  <a:cubicBezTo>
                    <a:pt x="5712" y="2698"/>
                    <a:pt x="5652" y="2789"/>
                    <a:pt x="5652" y="2910"/>
                  </a:cubicBezTo>
                  <a:lnTo>
                    <a:pt x="5652" y="5365"/>
                  </a:lnTo>
                  <a:lnTo>
                    <a:pt x="5576" y="5365"/>
                  </a:lnTo>
                  <a:cubicBezTo>
                    <a:pt x="5304" y="5365"/>
                    <a:pt x="5091" y="5137"/>
                    <a:pt x="5091" y="4864"/>
                  </a:cubicBezTo>
                  <a:lnTo>
                    <a:pt x="5091" y="1167"/>
                  </a:lnTo>
                  <a:cubicBezTo>
                    <a:pt x="5091" y="834"/>
                    <a:pt x="5348" y="561"/>
                    <a:pt x="5682" y="561"/>
                  </a:cubicBezTo>
                  <a:lnTo>
                    <a:pt x="6182" y="561"/>
                  </a:lnTo>
                  <a:cubicBezTo>
                    <a:pt x="6334" y="561"/>
                    <a:pt x="6470" y="440"/>
                    <a:pt x="6470" y="274"/>
                  </a:cubicBezTo>
                  <a:cubicBezTo>
                    <a:pt x="6470" y="122"/>
                    <a:pt x="6334" y="1"/>
                    <a:pt x="61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2"/>
          <p:cNvGrpSpPr/>
          <p:nvPr/>
        </p:nvGrpSpPr>
        <p:grpSpPr>
          <a:xfrm>
            <a:off x="4383675" y="3367449"/>
            <a:ext cx="417653" cy="418001"/>
            <a:chOff x="2145412" y="3921424"/>
            <a:chExt cx="417653" cy="418001"/>
          </a:xfrm>
        </p:grpSpPr>
        <p:sp>
          <p:nvSpPr>
            <p:cNvPr id="521" name="Google Shape;521;p32"/>
            <p:cNvSpPr/>
            <p:nvPr/>
          </p:nvSpPr>
          <p:spPr>
            <a:xfrm>
              <a:off x="2282639" y="4031588"/>
              <a:ext cx="143200" cy="54430"/>
            </a:xfrm>
            <a:custGeom>
              <a:avLst/>
              <a:gdLst/>
              <a:ahLst/>
              <a:cxnLst/>
              <a:rect l="l" t="t" r="r" b="b"/>
              <a:pathLst>
                <a:path w="6593" h="2506" extrusionOk="0">
                  <a:moveTo>
                    <a:pt x="4063" y="1"/>
                  </a:moveTo>
                  <a:cubicBezTo>
                    <a:pt x="3800" y="1"/>
                    <a:pt x="3546" y="142"/>
                    <a:pt x="3304" y="400"/>
                  </a:cubicBezTo>
                  <a:cubicBezTo>
                    <a:pt x="3078" y="129"/>
                    <a:pt x="2841" y="7"/>
                    <a:pt x="2596" y="7"/>
                  </a:cubicBezTo>
                  <a:cubicBezTo>
                    <a:pt x="2331" y="7"/>
                    <a:pt x="2057" y="148"/>
                    <a:pt x="1774" y="400"/>
                  </a:cubicBezTo>
                  <a:cubicBezTo>
                    <a:pt x="1409" y="153"/>
                    <a:pt x="1073" y="69"/>
                    <a:pt x="783" y="69"/>
                  </a:cubicBezTo>
                  <a:cubicBezTo>
                    <a:pt x="556" y="69"/>
                    <a:pt x="358" y="121"/>
                    <a:pt x="198" y="187"/>
                  </a:cubicBezTo>
                  <a:cubicBezTo>
                    <a:pt x="1" y="263"/>
                    <a:pt x="1" y="551"/>
                    <a:pt x="198" y="642"/>
                  </a:cubicBezTo>
                  <a:cubicBezTo>
                    <a:pt x="1274" y="1111"/>
                    <a:pt x="1607" y="2111"/>
                    <a:pt x="1607" y="2111"/>
                  </a:cubicBezTo>
                  <a:lnTo>
                    <a:pt x="2183" y="2505"/>
                  </a:lnTo>
                  <a:lnTo>
                    <a:pt x="4532" y="2505"/>
                  </a:lnTo>
                  <a:lnTo>
                    <a:pt x="5001" y="2111"/>
                  </a:lnTo>
                  <a:cubicBezTo>
                    <a:pt x="5001" y="2111"/>
                    <a:pt x="5320" y="1111"/>
                    <a:pt x="6395" y="642"/>
                  </a:cubicBezTo>
                  <a:cubicBezTo>
                    <a:pt x="6593" y="551"/>
                    <a:pt x="6593" y="263"/>
                    <a:pt x="6395" y="187"/>
                  </a:cubicBezTo>
                  <a:cubicBezTo>
                    <a:pt x="6235" y="121"/>
                    <a:pt x="6040" y="69"/>
                    <a:pt x="5816" y="69"/>
                  </a:cubicBezTo>
                  <a:cubicBezTo>
                    <a:pt x="5531" y="69"/>
                    <a:pt x="5200" y="153"/>
                    <a:pt x="4835" y="400"/>
                  </a:cubicBezTo>
                  <a:cubicBezTo>
                    <a:pt x="4570" y="127"/>
                    <a:pt x="4312" y="1"/>
                    <a:pt x="4063" y="1"/>
                  </a:cubicBezTo>
                  <a:close/>
                </a:path>
              </a:pathLst>
            </a:custGeom>
            <a:solidFill>
              <a:srgbClr val="8FF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2361982" y="4032978"/>
              <a:ext cx="63857" cy="53040"/>
            </a:xfrm>
            <a:custGeom>
              <a:avLst/>
              <a:gdLst/>
              <a:ahLst/>
              <a:cxnLst/>
              <a:rect l="l" t="t" r="r" b="b"/>
              <a:pathLst>
                <a:path w="2940" h="2442" extrusionOk="0">
                  <a:moveTo>
                    <a:pt x="2149" y="1"/>
                  </a:moveTo>
                  <a:cubicBezTo>
                    <a:pt x="2017" y="1"/>
                    <a:pt x="1876" y="19"/>
                    <a:pt x="1728" y="63"/>
                  </a:cubicBezTo>
                  <a:cubicBezTo>
                    <a:pt x="1772" y="77"/>
                    <a:pt x="1819" y="108"/>
                    <a:pt x="1863" y="123"/>
                  </a:cubicBezTo>
                  <a:cubicBezTo>
                    <a:pt x="2061" y="199"/>
                    <a:pt x="2061" y="487"/>
                    <a:pt x="1863" y="578"/>
                  </a:cubicBezTo>
                  <a:cubicBezTo>
                    <a:pt x="788" y="1047"/>
                    <a:pt x="469" y="2047"/>
                    <a:pt x="469" y="2047"/>
                  </a:cubicBezTo>
                  <a:lnTo>
                    <a:pt x="0" y="2441"/>
                  </a:lnTo>
                  <a:lnTo>
                    <a:pt x="879" y="2441"/>
                  </a:lnTo>
                  <a:lnTo>
                    <a:pt x="1348" y="2047"/>
                  </a:lnTo>
                  <a:cubicBezTo>
                    <a:pt x="1348" y="2047"/>
                    <a:pt x="1667" y="1047"/>
                    <a:pt x="2742" y="578"/>
                  </a:cubicBezTo>
                  <a:cubicBezTo>
                    <a:pt x="2940" y="487"/>
                    <a:pt x="2940" y="199"/>
                    <a:pt x="2742" y="123"/>
                  </a:cubicBezTo>
                  <a:cubicBezTo>
                    <a:pt x="2579" y="56"/>
                    <a:pt x="2378" y="1"/>
                    <a:pt x="2149" y="1"/>
                  </a:cubicBezTo>
                  <a:close/>
                </a:path>
              </a:pathLst>
            </a:custGeom>
            <a:solidFill>
              <a:srgbClr val="8FF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2276405" y="4077113"/>
              <a:ext cx="155689" cy="152083"/>
            </a:xfrm>
            <a:custGeom>
              <a:avLst/>
              <a:gdLst/>
              <a:ahLst/>
              <a:cxnLst/>
              <a:rect l="l" t="t" r="r" b="b"/>
              <a:pathLst>
                <a:path w="7168" h="7002" extrusionOk="0">
                  <a:moveTo>
                    <a:pt x="1864" y="1"/>
                  </a:moveTo>
                  <a:cubicBezTo>
                    <a:pt x="637" y="1758"/>
                    <a:pt x="0" y="3516"/>
                    <a:pt x="31" y="5092"/>
                  </a:cubicBezTo>
                  <a:cubicBezTo>
                    <a:pt x="45" y="5728"/>
                    <a:pt x="516" y="6244"/>
                    <a:pt x="1122" y="6335"/>
                  </a:cubicBezTo>
                  <a:cubicBezTo>
                    <a:pt x="1152" y="6349"/>
                    <a:pt x="1182" y="6349"/>
                    <a:pt x="1213" y="6349"/>
                  </a:cubicBezTo>
                  <a:cubicBezTo>
                    <a:pt x="1682" y="6425"/>
                    <a:pt x="2122" y="6561"/>
                    <a:pt x="2546" y="6773"/>
                  </a:cubicBezTo>
                  <a:cubicBezTo>
                    <a:pt x="2819" y="6910"/>
                    <a:pt x="3183" y="7001"/>
                    <a:pt x="3591" y="7001"/>
                  </a:cubicBezTo>
                  <a:cubicBezTo>
                    <a:pt x="3985" y="7001"/>
                    <a:pt x="4349" y="6910"/>
                    <a:pt x="4637" y="6773"/>
                  </a:cubicBezTo>
                  <a:cubicBezTo>
                    <a:pt x="5046" y="6561"/>
                    <a:pt x="5500" y="6425"/>
                    <a:pt x="5955" y="6349"/>
                  </a:cubicBezTo>
                  <a:cubicBezTo>
                    <a:pt x="5985" y="6349"/>
                    <a:pt x="6016" y="6349"/>
                    <a:pt x="6046" y="6335"/>
                  </a:cubicBezTo>
                  <a:cubicBezTo>
                    <a:pt x="6668" y="6244"/>
                    <a:pt x="7122" y="5728"/>
                    <a:pt x="7137" y="5092"/>
                  </a:cubicBezTo>
                  <a:cubicBezTo>
                    <a:pt x="7167" y="3516"/>
                    <a:pt x="6546" y="1758"/>
                    <a:pt x="5304" y="1"/>
                  </a:cubicBezTo>
                  <a:close/>
                </a:path>
              </a:pathLst>
            </a:custGeom>
            <a:solidFill>
              <a:srgbClr val="8FF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2344867" y="4077113"/>
              <a:ext cx="87228" cy="152083"/>
            </a:xfrm>
            <a:custGeom>
              <a:avLst/>
              <a:gdLst/>
              <a:ahLst/>
              <a:cxnLst/>
              <a:rect l="l" t="t" r="r" b="b"/>
              <a:pathLst>
                <a:path w="4016" h="7002" extrusionOk="0">
                  <a:moveTo>
                    <a:pt x="1273" y="1"/>
                  </a:moveTo>
                  <a:cubicBezTo>
                    <a:pt x="2500" y="1758"/>
                    <a:pt x="3136" y="3516"/>
                    <a:pt x="3106" y="5092"/>
                  </a:cubicBezTo>
                  <a:cubicBezTo>
                    <a:pt x="3091" y="5728"/>
                    <a:pt x="2621" y="6244"/>
                    <a:pt x="2015" y="6335"/>
                  </a:cubicBezTo>
                  <a:cubicBezTo>
                    <a:pt x="1985" y="6349"/>
                    <a:pt x="1954" y="6349"/>
                    <a:pt x="1924" y="6349"/>
                  </a:cubicBezTo>
                  <a:cubicBezTo>
                    <a:pt x="1455" y="6425"/>
                    <a:pt x="1015" y="6561"/>
                    <a:pt x="591" y="6773"/>
                  </a:cubicBezTo>
                  <a:cubicBezTo>
                    <a:pt x="425" y="6864"/>
                    <a:pt x="212" y="6925"/>
                    <a:pt x="0" y="6955"/>
                  </a:cubicBezTo>
                  <a:cubicBezTo>
                    <a:pt x="136" y="6985"/>
                    <a:pt x="288" y="7001"/>
                    <a:pt x="439" y="7001"/>
                  </a:cubicBezTo>
                  <a:cubicBezTo>
                    <a:pt x="833" y="7001"/>
                    <a:pt x="1197" y="6910"/>
                    <a:pt x="1485" y="6773"/>
                  </a:cubicBezTo>
                  <a:cubicBezTo>
                    <a:pt x="1894" y="6561"/>
                    <a:pt x="2348" y="6425"/>
                    <a:pt x="2803" y="6349"/>
                  </a:cubicBezTo>
                  <a:cubicBezTo>
                    <a:pt x="2833" y="6349"/>
                    <a:pt x="2864" y="6349"/>
                    <a:pt x="2894" y="6335"/>
                  </a:cubicBezTo>
                  <a:cubicBezTo>
                    <a:pt x="3516" y="6244"/>
                    <a:pt x="3970" y="5728"/>
                    <a:pt x="3985" y="5092"/>
                  </a:cubicBezTo>
                  <a:cubicBezTo>
                    <a:pt x="4015" y="3516"/>
                    <a:pt x="3394" y="1758"/>
                    <a:pt x="2152" y="1"/>
                  </a:cubicBezTo>
                  <a:close/>
                </a:path>
              </a:pathLst>
            </a:custGeom>
            <a:solidFill>
              <a:srgbClr val="8FF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2334333" y="3927701"/>
              <a:ext cx="39834" cy="39834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24" y="0"/>
                  </a:moveTo>
                  <a:cubicBezTo>
                    <a:pt x="409" y="0"/>
                    <a:pt x="0" y="409"/>
                    <a:pt x="0" y="909"/>
                  </a:cubicBezTo>
                  <a:cubicBezTo>
                    <a:pt x="0" y="1425"/>
                    <a:pt x="409" y="1833"/>
                    <a:pt x="924" y="1833"/>
                  </a:cubicBezTo>
                  <a:cubicBezTo>
                    <a:pt x="1425" y="1833"/>
                    <a:pt x="1833" y="1425"/>
                    <a:pt x="1833" y="909"/>
                  </a:cubicBezTo>
                  <a:cubicBezTo>
                    <a:pt x="1833" y="409"/>
                    <a:pt x="1425" y="0"/>
                    <a:pt x="924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2463653" y="3981024"/>
              <a:ext cx="39856" cy="40160"/>
            </a:xfrm>
            <a:custGeom>
              <a:avLst/>
              <a:gdLst/>
              <a:ahLst/>
              <a:cxnLst/>
              <a:rect l="l" t="t" r="r" b="b"/>
              <a:pathLst>
                <a:path w="1835" h="1849" extrusionOk="0">
                  <a:moveTo>
                    <a:pt x="926" y="0"/>
                  </a:moveTo>
                  <a:cubicBezTo>
                    <a:pt x="411" y="0"/>
                    <a:pt x="1" y="424"/>
                    <a:pt x="1" y="924"/>
                  </a:cubicBezTo>
                  <a:cubicBezTo>
                    <a:pt x="1" y="1424"/>
                    <a:pt x="411" y="1849"/>
                    <a:pt x="926" y="1849"/>
                  </a:cubicBezTo>
                  <a:cubicBezTo>
                    <a:pt x="1425" y="1849"/>
                    <a:pt x="1835" y="1424"/>
                    <a:pt x="1835" y="924"/>
                  </a:cubicBezTo>
                  <a:cubicBezTo>
                    <a:pt x="1835" y="424"/>
                    <a:pt x="1425" y="0"/>
                    <a:pt x="926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2517323" y="4110345"/>
              <a:ext cx="39834" cy="39856"/>
            </a:xfrm>
            <a:custGeom>
              <a:avLst/>
              <a:gdLst/>
              <a:ahLst/>
              <a:cxnLst/>
              <a:rect l="l" t="t" r="r" b="b"/>
              <a:pathLst>
                <a:path w="1834" h="1835" extrusionOk="0">
                  <a:moveTo>
                    <a:pt x="909" y="0"/>
                  </a:moveTo>
                  <a:cubicBezTo>
                    <a:pt x="409" y="0"/>
                    <a:pt x="0" y="410"/>
                    <a:pt x="0" y="925"/>
                  </a:cubicBezTo>
                  <a:cubicBezTo>
                    <a:pt x="0" y="1425"/>
                    <a:pt x="409" y="1835"/>
                    <a:pt x="909" y="1835"/>
                  </a:cubicBezTo>
                  <a:cubicBezTo>
                    <a:pt x="1425" y="1835"/>
                    <a:pt x="1833" y="1425"/>
                    <a:pt x="1833" y="925"/>
                  </a:cubicBezTo>
                  <a:cubicBezTo>
                    <a:pt x="1833" y="410"/>
                    <a:pt x="1425" y="0"/>
                    <a:pt x="909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2463653" y="4239709"/>
              <a:ext cx="39856" cy="39813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26" y="0"/>
                  </a:moveTo>
                  <a:cubicBezTo>
                    <a:pt x="411" y="0"/>
                    <a:pt x="1" y="409"/>
                    <a:pt x="1" y="924"/>
                  </a:cubicBezTo>
                  <a:cubicBezTo>
                    <a:pt x="1" y="1424"/>
                    <a:pt x="411" y="1833"/>
                    <a:pt x="926" y="1833"/>
                  </a:cubicBezTo>
                  <a:cubicBezTo>
                    <a:pt x="1425" y="1833"/>
                    <a:pt x="1835" y="1424"/>
                    <a:pt x="1835" y="924"/>
                  </a:cubicBezTo>
                  <a:cubicBezTo>
                    <a:pt x="1835" y="409"/>
                    <a:pt x="1425" y="0"/>
                    <a:pt x="926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2334333" y="4293335"/>
              <a:ext cx="39834" cy="39856"/>
            </a:xfrm>
            <a:custGeom>
              <a:avLst/>
              <a:gdLst/>
              <a:ahLst/>
              <a:cxnLst/>
              <a:rect l="l" t="t" r="r" b="b"/>
              <a:pathLst>
                <a:path w="1834" h="1835" extrusionOk="0">
                  <a:moveTo>
                    <a:pt x="924" y="0"/>
                  </a:moveTo>
                  <a:cubicBezTo>
                    <a:pt x="409" y="0"/>
                    <a:pt x="0" y="410"/>
                    <a:pt x="0" y="910"/>
                  </a:cubicBezTo>
                  <a:cubicBezTo>
                    <a:pt x="0" y="1425"/>
                    <a:pt x="409" y="1835"/>
                    <a:pt x="924" y="1835"/>
                  </a:cubicBezTo>
                  <a:cubicBezTo>
                    <a:pt x="1425" y="1835"/>
                    <a:pt x="1833" y="1425"/>
                    <a:pt x="1833" y="910"/>
                  </a:cubicBezTo>
                  <a:cubicBezTo>
                    <a:pt x="1833" y="410"/>
                    <a:pt x="1425" y="0"/>
                    <a:pt x="924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2204968" y="4239709"/>
              <a:ext cx="39856" cy="39813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26" y="0"/>
                  </a:moveTo>
                  <a:cubicBezTo>
                    <a:pt x="410" y="0"/>
                    <a:pt x="1" y="409"/>
                    <a:pt x="1" y="924"/>
                  </a:cubicBezTo>
                  <a:cubicBezTo>
                    <a:pt x="1" y="1424"/>
                    <a:pt x="410" y="1833"/>
                    <a:pt x="926" y="1833"/>
                  </a:cubicBezTo>
                  <a:cubicBezTo>
                    <a:pt x="1425" y="1833"/>
                    <a:pt x="1835" y="1424"/>
                    <a:pt x="1835" y="924"/>
                  </a:cubicBezTo>
                  <a:cubicBezTo>
                    <a:pt x="1835" y="409"/>
                    <a:pt x="1425" y="0"/>
                    <a:pt x="926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2151646" y="4110345"/>
              <a:ext cx="39878" cy="39856"/>
            </a:xfrm>
            <a:custGeom>
              <a:avLst/>
              <a:gdLst/>
              <a:ahLst/>
              <a:cxnLst/>
              <a:rect l="l" t="t" r="r" b="b"/>
              <a:pathLst>
                <a:path w="1836" h="1835" extrusionOk="0">
                  <a:moveTo>
                    <a:pt x="910" y="0"/>
                  </a:moveTo>
                  <a:cubicBezTo>
                    <a:pt x="411" y="0"/>
                    <a:pt x="1" y="410"/>
                    <a:pt x="1" y="925"/>
                  </a:cubicBezTo>
                  <a:cubicBezTo>
                    <a:pt x="1" y="1425"/>
                    <a:pt x="411" y="1835"/>
                    <a:pt x="910" y="1835"/>
                  </a:cubicBezTo>
                  <a:cubicBezTo>
                    <a:pt x="1425" y="1835"/>
                    <a:pt x="1835" y="1425"/>
                    <a:pt x="1835" y="925"/>
                  </a:cubicBezTo>
                  <a:cubicBezTo>
                    <a:pt x="1835" y="410"/>
                    <a:pt x="1425" y="0"/>
                    <a:pt x="910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2204968" y="3981024"/>
              <a:ext cx="39856" cy="40160"/>
            </a:xfrm>
            <a:custGeom>
              <a:avLst/>
              <a:gdLst/>
              <a:ahLst/>
              <a:cxnLst/>
              <a:rect l="l" t="t" r="r" b="b"/>
              <a:pathLst>
                <a:path w="1835" h="1849" extrusionOk="0">
                  <a:moveTo>
                    <a:pt x="926" y="0"/>
                  </a:moveTo>
                  <a:cubicBezTo>
                    <a:pt x="410" y="0"/>
                    <a:pt x="1" y="424"/>
                    <a:pt x="1" y="924"/>
                  </a:cubicBezTo>
                  <a:cubicBezTo>
                    <a:pt x="1" y="1424"/>
                    <a:pt x="410" y="1849"/>
                    <a:pt x="926" y="1849"/>
                  </a:cubicBezTo>
                  <a:cubicBezTo>
                    <a:pt x="1425" y="1849"/>
                    <a:pt x="1835" y="1424"/>
                    <a:pt x="1835" y="924"/>
                  </a:cubicBezTo>
                  <a:cubicBezTo>
                    <a:pt x="1835" y="424"/>
                    <a:pt x="1425" y="0"/>
                    <a:pt x="926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2270802" y="4025441"/>
              <a:ext cx="167548" cy="209663"/>
            </a:xfrm>
            <a:custGeom>
              <a:avLst/>
              <a:gdLst/>
              <a:ahLst/>
              <a:cxnLst/>
              <a:rect l="l" t="t" r="r" b="b"/>
              <a:pathLst>
                <a:path w="7714" h="9653" extrusionOk="0">
                  <a:moveTo>
                    <a:pt x="3134" y="575"/>
                  </a:moveTo>
                  <a:cubicBezTo>
                    <a:pt x="3146" y="575"/>
                    <a:pt x="3157" y="575"/>
                    <a:pt x="3168" y="576"/>
                  </a:cubicBezTo>
                  <a:cubicBezTo>
                    <a:pt x="3319" y="592"/>
                    <a:pt x="3471" y="683"/>
                    <a:pt x="3622" y="864"/>
                  </a:cubicBezTo>
                  <a:cubicBezTo>
                    <a:pt x="3683" y="925"/>
                    <a:pt x="3758" y="970"/>
                    <a:pt x="3835" y="970"/>
                  </a:cubicBezTo>
                  <a:cubicBezTo>
                    <a:pt x="3910" y="970"/>
                    <a:pt x="4001" y="940"/>
                    <a:pt x="4047" y="879"/>
                  </a:cubicBezTo>
                  <a:cubicBezTo>
                    <a:pt x="4243" y="683"/>
                    <a:pt x="4425" y="576"/>
                    <a:pt x="4607" y="576"/>
                  </a:cubicBezTo>
                  <a:cubicBezTo>
                    <a:pt x="4616" y="575"/>
                    <a:pt x="4625" y="575"/>
                    <a:pt x="4634" y="575"/>
                  </a:cubicBezTo>
                  <a:cubicBezTo>
                    <a:pt x="4795" y="575"/>
                    <a:pt x="4982" y="693"/>
                    <a:pt x="5183" y="879"/>
                  </a:cubicBezTo>
                  <a:cubicBezTo>
                    <a:pt x="5236" y="941"/>
                    <a:pt x="5309" y="972"/>
                    <a:pt x="5383" y="972"/>
                  </a:cubicBezTo>
                  <a:cubicBezTo>
                    <a:pt x="5435" y="972"/>
                    <a:pt x="5487" y="956"/>
                    <a:pt x="5532" y="925"/>
                  </a:cubicBezTo>
                  <a:cubicBezTo>
                    <a:pt x="5820" y="729"/>
                    <a:pt x="6100" y="632"/>
                    <a:pt x="6374" y="632"/>
                  </a:cubicBezTo>
                  <a:cubicBezTo>
                    <a:pt x="6504" y="632"/>
                    <a:pt x="6632" y="653"/>
                    <a:pt x="6758" y="697"/>
                  </a:cubicBezTo>
                  <a:cubicBezTo>
                    <a:pt x="5926" y="1091"/>
                    <a:pt x="5516" y="1758"/>
                    <a:pt x="5364" y="2091"/>
                  </a:cubicBezTo>
                  <a:lnTo>
                    <a:pt x="5031" y="2091"/>
                  </a:lnTo>
                  <a:cubicBezTo>
                    <a:pt x="5061" y="2046"/>
                    <a:pt x="5077" y="2031"/>
                    <a:pt x="5092" y="2016"/>
                  </a:cubicBezTo>
                  <a:cubicBezTo>
                    <a:pt x="5229" y="1955"/>
                    <a:pt x="5289" y="1774"/>
                    <a:pt x="5213" y="1637"/>
                  </a:cubicBezTo>
                  <a:cubicBezTo>
                    <a:pt x="5160" y="1540"/>
                    <a:pt x="5060" y="1489"/>
                    <a:pt x="4958" y="1489"/>
                  </a:cubicBezTo>
                  <a:cubicBezTo>
                    <a:pt x="4916" y="1489"/>
                    <a:pt x="4874" y="1498"/>
                    <a:pt x="4835" y="1515"/>
                  </a:cubicBezTo>
                  <a:cubicBezTo>
                    <a:pt x="4622" y="1637"/>
                    <a:pt x="4501" y="1818"/>
                    <a:pt x="4455" y="2091"/>
                  </a:cubicBezTo>
                  <a:lnTo>
                    <a:pt x="4122" y="2091"/>
                  </a:lnTo>
                  <a:lnTo>
                    <a:pt x="4122" y="1849"/>
                  </a:lnTo>
                  <a:cubicBezTo>
                    <a:pt x="4122" y="1683"/>
                    <a:pt x="4001" y="1561"/>
                    <a:pt x="3849" y="1561"/>
                  </a:cubicBezTo>
                  <a:cubicBezTo>
                    <a:pt x="3683" y="1561"/>
                    <a:pt x="3562" y="1683"/>
                    <a:pt x="3562" y="1849"/>
                  </a:cubicBezTo>
                  <a:lnTo>
                    <a:pt x="3562" y="2091"/>
                  </a:lnTo>
                  <a:lnTo>
                    <a:pt x="3228" y="2091"/>
                  </a:lnTo>
                  <a:cubicBezTo>
                    <a:pt x="3198" y="1818"/>
                    <a:pt x="3061" y="1637"/>
                    <a:pt x="2865" y="1515"/>
                  </a:cubicBezTo>
                  <a:cubicBezTo>
                    <a:pt x="2821" y="1498"/>
                    <a:pt x="2775" y="1489"/>
                    <a:pt x="2731" y="1489"/>
                  </a:cubicBezTo>
                  <a:cubicBezTo>
                    <a:pt x="2624" y="1489"/>
                    <a:pt x="2524" y="1540"/>
                    <a:pt x="2471" y="1637"/>
                  </a:cubicBezTo>
                  <a:cubicBezTo>
                    <a:pt x="2410" y="1774"/>
                    <a:pt x="2455" y="1955"/>
                    <a:pt x="2592" y="2016"/>
                  </a:cubicBezTo>
                  <a:cubicBezTo>
                    <a:pt x="2607" y="2031"/>
                    <a:pt x="2637" y="2046"/>
                    <a:pt x="2653" y="2091"/>
                  </a:cubicBezTo>
                  <a:lnTo>
                    <a:pt x="2334" y="2091"/>
                  </a:lnTo>
                  <a:cubicBezTo>
                    <a:pt x="2168" y="1758"/>
                    <a:pt x="1774" y="1091"/>
                    <a:pt x="940" y="697"/>
                  </a:cubicBezTo>
                  <a:cubicBezTo>
                    <a:pt x="1066" y="653"/>
                    <a:pt x="1195" y="632"/>
                    <a:pt x="1324" y="632"/>
                  </a:cubicBezTo>
                  <a:cubicBezTo>
                    <a:pt x="1597" y="632"/>
                    <a:pt x="1875" y="729"/>
                    <a:pt x="2152" y="925"/>
                  </a:cubicBezTo>
                  <a:cubicBezTo>
                    <a:pt x="2198" y="957"/>
                    <a:pt x="2253" y="973"/>
                    <a:pt x="2307" y="973"/>
                  </a:cubicBezTo>
                  <a:cubicBezTo>
                    <a:pt x="2378" y="973"/>
                    <a:pt x="2450" y="946"/>
                    <a:pt x="2501" y="895"/>
                  </a:cubicBezTo>
                  <a:cubicBezTo>
                    <a:pt x="2743" y="681"/>
                    <a:pt x="2958" y="575"/>
                    <a:pt x="3134" y="575"/>
                  </a:cubicBezTo>
                  <a:close/>
                  <a:moveTo>
                    <a:pt x="4592" y="0"/>
                  </a:moveTo>
                  <a:cubicBezTo>
                    <a:pt x="4350" y="16"/>
                    <a:pt x="4092" y="107"/>
                    <a:pt x="3849" y="303"/>
                  </a:cubicBezTo>
                  <a:cubicBezTo>
                    <a:pt x="3653" y="121"/>
                    <a:pt x="3441" y="30"/>
                    <a:pt x="3213" y="16"/>
                  </a:cubicBezTo>
                  <a:cubicBezTo>
                    <a:pt x="3179" y="12"/>
                    <a:pt x="3145" y="11"/>
                    <a:pt x="3112" y="11"/>
                  </a:cubicBezTo>
                  <a:cubicBezTo>
                    <a:pt x="2842" y="11"/>
                    <a:pt x="2571" y="120"/>
                    <a:pt x="2289" y="349"/>
                  </a:cubicBezTo>
                  <a:cubicBezTo>
                    <a:pt x="1933" y="144"/>
                    <a:pt x="1603" y="70"/>
                    <a:pt x="1314" y="70"/>
                  </a:cubicBezTo>
                  <a:cubicBezTo>
                    <a:pt x="1049" y="70"/>
                    <a:pt x="818" y="133"/>
                    <a:pt x="637" y="212"/>
                  </a:cubicBezTo>
                  <a:cubicBezTo>
                    <a:pt x="440" y="289"/>
                    <a:pt x="319" y="470"/>
                    <a:pt x="319" y="683"/>
                  </a:cubicBezTo>
                  <a:cubicBezTo>
                    <a:pt x="319" y="895"/>
                    <a:pt x="440" y="1091"/>
                    <a:pt x="637" y="1182"/>
                  </a:cubicBezTo>
                  <a:cubicBezTo>
                    <a:pt x="1168" y="1410"/>
                    <a:pt x="1501" y="1804"/>
                    <a:pt x="1683" y="2091"/>
                  </a:cubicBezTo>
                  <a:lnTo>
                    <a:pt x="1471" y="2091"/>
                  </a:lnTo>
                  <a:cubicBezTo>
                    <a:pt x="1303" y="2091"/>
                    <a:pt x="1182" y="2228"/>
                    <a:pt x="1182" y="2380"/>
                  </a:cubicBezTo>
                  <a:cubicBezTo>
                    <a:pt x="1182" y="2531"/>
                    <a:pt x="1303" y="2667"/>
                    <a:pt x="1471" y="2667"/>
                  </a:cubicBezTo>
                  <a:lnTo>
                    <a:pt x="1592" y="2667"/>
                  </a:lnTo>
                  <a:cubicBezTo>
                    <a:pt x="1031" y="3531"/>
                    <a:pt x="606" y="4410"/>
                    <a:pt x="349" y="5259"/>
                  </a:cubicBezTo>
                  <a:cubicBezTo>
                    <a:pt x="303" y="5410"/>
                    <a:pt x="380" y="5576"/>
                    <a:pt x="531" y="5622"/>
                  </a:cubicBezTo>
                  <a:cubicBezTo>
                    <a:pt x="558" y="5630"/>
                    <a:pt x="584" y="5634"/>
                    <a:pt x="610" y="5634"/>
                  </a:cubicBezTo>
                  <a:cubicBezTo>
                    <a:pt x="732" y="5634"/>
                    <a:pt x="842" y="5550"/>
                    <a:pt x="879" y="5425"/>
                  </a:cubicBezTo>
                  <a:cubicBezTo>
                    <a:pt x="1168" y="4516"/>
                    <a:pt x="1637" y="3592"/>
                    <a:pt x="2273" y="2667"/>
                  </a:cubicBezTo>
                  <a:lnTo>
                    <a:pt x="5410" y="2667"/>
                  </a:lnTo>
                  <a:cubicBezTo>
                    <a:pt x="6562" y="4319"/>
                    <a:pt x="7152" y="5970"/>
                    <a:pt x="7122" y="7471"/>
                  </a:cubicBezTo>
                  <a:cubicBezTo>
                    <a:pt x="7108" y="7956"/>
                    <a:pt x="6744" y="8364"/>
                    <a:pt x="6259" y="8441"/>
                  </a:cubicBezTo>
                  <a:cubicBezTo>
                    <a:pt x="6229" y="8441"/>
                    <a:pt x="6198" y="8455"/>
                    <a:pt x="6168" y="8455"/>
                  </a:cubicBezTo>
                  <a:cubicBezTo>
                    <a:pt x="5683" y="8532"/>
                    <a:pt x="5213" y="8667"/>
                    <a:pt x="4758" y="8895"/>
                  </a:cubicBezTo>
                  <a:cubicBezTo>
                    <a:pt x="4516" y="9031"/>
                    <a:pt x="4182" y="9092"/>
                    <a:pt x="3849" y="9092"/>
                  </a:cubicBezTo>
                  <a:cubicBezTo>
                    <a:pt x="3501" y="9092"/>
                    <a:pt x="3182" y="9031"/>
                    <a:pt x="2925" y="8895"/>
                  </a:cubicBezTo>
                  <a:cubicBezTo>
                    <a:pt x="2485" y="8667"/>
                    <a:pt x="2000" y="8532"/>
                    <a:pt x="1516" y="8455"/>
                  </a:cubicBezTo>
                  <a:cubicBezTo>
                    <a:pt x="1485" y="8455"/>
                    <a:pt x="1455" y="8441"/>
                    <a:pt x="1425" y="8441"/>
                  </a:cubicBezTo>
                  <a:cubicBezTo>
                    <a:pt x="940" y="8364"/>
                    <a:pt x="592" y="7956"/>
                    <a:pt x="576" y="7471"/>
                  </a:cubicBezTo>
                  <a:cubicBezTo>
                    <a:pt x="562" y="7152"/>
                    <a:pt x="592" y="6819"/>
                    <a:pt x="637" y="6485"/>
                  </a:cubicBezTo>
                  <a:cubicBezTo>
                    <a:pt x="667" y="6334"/>
                    <a:pt x="562" y="6198"/>
                    <a:pt x="394" y="6168"/>
                  </a:cubicBezTo>
                  <a:cubicBezTo>
                    <a:pt x="384" y="6167"/>
                    <a:pt x="374" y="6166"/>
                    <a:pt x="365" y="6166"/>
                  </a:cubicBezTo>
                  <a:cubicBezTo>
                    <a:pt x="225" y="6166"/>
                    <a:pt x="105" y="6269"/>
                    <a:pt x="77" y="6410"/>
                  </a:cubicBezTo>
                  <a:cubicBezTo>
                    <a:pt x="31" y="6774"/>
                    <a:pt x="0" y="7138"/>
                    <a:pt x="16" y="7486"/>
                  </a:cubicBezTo>
                  <a:cubicBezTo>
                    <a:pt x="31" y="8243"/>
                    <a:pt x="592" y="8880"/>
                    <a:pt x="1349" y="9001"/>
                  </a:cubicBezTo>
                  <a:cubicBezTo>
                    <a:pt x="1380" y="9001"/>
                    <a:pt x="1410" y="9001"/>
                    <a:pt x="1440" y="9017"/>
                  </a:cubicBezTo>
                  <a:cubicBezTo>
                    <a:pt x="1865" y="9077"/>
                    <a:pt x="2273" y="9213"/>
                    <a:pt x="2683" y="9411"/>
                  </a:cubicBezTo>
                  <a:cubicBezTo>
                    <a:pt x="3001" y="9562"/>
                    <a:pt x="3425" y="9653"/>
                    <a:pt x="3849" y="9653"/>
                  </a:cubicBezTo>
                  <a:cubicBezTo>
                    <a:pt x="4273" y="9653"/>
                    <a:pt x="4683" y="9562"/>
                    <a:pt x="5016" y="9411"/>
                  </a:cubicBezTo>
                  <a:cubicBezTo>
                    <a:pt x="5410" y="9213"/>
                    <a:pt x="5835" y="9077"/>
                    <a:pt x="6259" y="9017"/>
                  </a:cubicBezTo>
                  <a:cubicBezTo>
                    <a:pt x="6289" y="9001"/>
                    <a:pt x="6320" y="9001"/>
                    <a:pt x="6350" y="9001"/>
                  </a:cubicBezTo>
                  <a:cubicBezTo>
                    <a:pt x="7108" y="8880"/>
                    <a:pt x="7668" y="8243"/>
                    <a:pt x="7683" y="7486"/>
                  </a:cubicBezTo>
                  <a:cubicBezTo>
                    <a:pt x="7714" y="5970"/>
                    <a:pt x="7168" y="4303"/>
                    <a:pt x="6092" y="2667"/>
                  </a:cubicBezTo>
                  <a:lnTo>
                    <a:pt x="6229" y="2667"/>
                  </a:lnTo>
                  <a:cubicBezTo>
                    <a:pt x="6380" y="2667"/>
                    <a:pt x="6501" y="2531"/>
                    <a:pt x="6501" y="2380"/>
                  </a:cubicBezTo>
                  <a:cubicBezTo>
                    <a:pt x="6501" y="2228"/>
                    <a:pt x="6380" y="2091"/>
                    <a:pt x="6229" y="2091"/>
                  </a:cubicBezTo>
                  <a:lnTo>
                    <a:pt x="6001" y="2091"/>
                  </a:lnTo>
                  <a:cubicBezTo>
                    <a:pt x="6183" y="1804"/>
                    <a:pt x="6516" y="1410"/>
                    <a:pt x="7061" y="1182"/>
                  </a:cubicBezTo>
                  <a:cubicBezTo>
                    <a:pt x="7243" y="1091"/>
                    <a:pt x="7380" y="895"/>
                    <a:pt x="7365" y="683"/>
                  </a:cubicBezTo>
                  <a:cubicBezTo>
                    <a:pt x="7365" y="470"/>
                    <a:pt x="7243" y="289"/>
                    <a:pt x="7047" y="212"/>
                  </a:cubicBezTo>
                  <a:cubicBezTo>
                    <a:pt x="6863" y="131"/>
                    <a:pt x="6632" y="69"/>
                    <a:pt x="6365" y="69"/>
                  </a:cubicBezTo>
                  <a:cubicBezTo>
                    <a:pt x="6083" y="69"/>
                    <a:pt x="5761" y="139"/>
                    <a:pt x="5410" y="333"/>
                  </a:cubicBezTo>
                  <a:cubicBezTo>
                    <a:pt x="5152" y="121"/>
                    <a:pt x="4879" y="0"/>
                    <a:pt x="4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2330705" y="4121205"/>
              <a:ext cx="47089" cy="63879"/>
            </a:xfrm>
            <a:custGeom>
              <a:avLst/>
              <a:gdLst/>
              <a:ahLst/>
              <a:cxnLst/>
              <a:rect l="l" t="t" r="r" b="b"/>
              <a:pathLst>
                <a:path w="2168" h="2941" extrusionOk="0">
                  <a:moveTo>
                    <a:pt x="1165" y="1"/>
                  </a:moveTo>
                  <a:cubicBezTo>
                    <a:pt x="982" y="1"/>
                    <a:pt x="796" y="46"/>
                    <a:pt x="637" y="137"/>
                  </a:cubicBezTo>
                  <a:cubicBezTo>
                    <a:pt x="380" y="274"/>
                    <a:pt x="243" y="516"/>
                    <a:pt x="243" y="804"/>
                  </a:cubicBezTo>
                  <a:cubicBezTo>
                    <a:pt x="243" y="955"/>
                    <a:pt x="273" y="1107"/>
                    <a:pt x="333" y="1228"/>
                  </a:cubicBezTo>
                  <a:lnTo>
                    <a:pt x="289" y="1228"/>
                  </a:lnTo>
                  <a:cubicBezTo>
                    <a:pt x="137" y="1228"/>
                    <a:pt x="0" y="1349"/>
                    <a:pt x="0" y="1516"/>
                  </a:cubicBezTo>
                  <a:cubicBezTo>
                    <a:pt x="0" y="1668"/>
                    <a:pt x="137" y="1789"/>
                    <a:pt x="289" y="1789"/>
                  </a:cubicBezTo>
                  <a:lnTo>
                    <a:pt x="531" y="1789"/>
                  </a:lnTo>
                  <a:cubicBezTo>
                    <a:pt x="546" y="1955"/>
                    <a:pt x="515" y="2032"/>
                    <a:pt x="380" y="2228"/>
                  </a:cubicBezTo>
                  <a:lnTo>
                    <a:pt x="182" y="2470"/>
                  </a:lnTo>
                  <a:cubicBezTo>
                    <a:pt x="121" y="2547"/>
                    <a:pt x="107" y="2668"/>
                    <a:pt x="152" y="2759"/>
                  </a:cubicBezTo>
                  <a:cubicBezTo>
                    <a:pt x="198" y="2864"/>
                    <a:pt x="289" y="2925"/>
                    <a:pt x="394" y="2925"/>
                  </a:cubicBezTo>
                  <a:lnTo>
                    <a:pt x="1879" y="2941"/>
                  </a:lnTo>
                  <a:lnTo>
                    <a:pt x="1895" y="2941"/>
                  </a:lnTo>
                  <a:cubicBezTo>
                    <a:pt x="2046" y="2941"/>
                    <a:pt x="2168" y="2804"/>
                    <a:pt x="2168" y="2652"/>
                  </a:cubicBezTo>
                  <a:cubicBezTo>
                    <a:pt x="2168" y="2501"/>
                    <a:pt x="2046" y="2380"/>
                    <a:pt x="1895" y="2380"/>
                  </a:cubicBezTo>
                  <a:lnTo>
                    <a:pt x="955" y="2365"/>
                  </a:lnTo>
                  <a:cubicBezTo>
                    <a:pt x="1077" y="2167"/>
                    <a:pt x="1107" y="2016"/>
                    <a:pt x="1091" y="1789"/>
                  </a:cubicBezTo>
                  <a:lnTo>
                    <a:pt x="1334" y="1789"/>
                  </a:lnTo>
                  <a:cubicBezTo>
                    <a:pt x="1485" y="1789"/>
                    <a:pt x="1606" y="1668"/>
                    <a:pt x="1606" y="1516"/>
                  </a:cubicBezTo>
                  <a:cubicBezTo>
                    <a:pt x="1606" y="1349"/>
                    <a:pt x="1485" y="1228"/>
                    <a:pt x="1334" y="1228"/>
                  </a:cubicBezTo>
                  <a:lnTo>
                    <a:pt x="955" y="1228"/>
                  </a:lnTo>
                  <a:cubicBezTo>
                    <a:pt x="895" y="1122"/>
                    <a:pt x="804" y="941"/>
                    <a:pt x="804" y="804"/>
                  </a:cubicBezTo>
                  <a:cubicBezTo>
                    <a:pt x="804" y="743"/>
                    <a:pt x="818" y="682"/>
                    <a:pt x="909" y="622"/>
                  </a:cubicBezTo>
                  <a:cubicBezTo>
                    <a:pt x="981" y="578"/>
                    <a:pt x="1071" y="559"/>
                    <a:pt x="1155" y="559"/>
                  </a:cubicBezTo>
                  <a:cubicBezTo>
                    <a:pt x="1247" y="559"/>
                    <a:pt x="1332" y="582"/>
                    <a:pt x="1380" y="622"/>
                  </a:cubicBezTo>
                  <a:cubicBezTo>
                    <a:pt x="1485" y="668"/>
                    <a:pt x="1561" y="759"/>
                    <a:pt x="1576" y="819"/>
                  </a:cubicBezTo>
                  <a:cubicBezTo>
                    <a:pt x="1614" y="944"/>
                    <a:pt x="1723" y="1028"/>
                    <a:pt x="1845" y="1028"/>
                  </a:cubicBezTo>
                  <a:cubicBezTo>
                    <a:pt x="1871" y="1028"/>
                    <a:pt x="1898" y="1024"/>
                    <a:pt x="1925" y="1016"/>
                  </a:cubicBezTo>
                  <a:cubicBezTo>
                    <a:pt x="2077" y="971"/>
                    <a:pt x="2152" y="819"/>
                    <a:pt x="2121" y="668"/>
                  </a:cubicBezTo>
                  <a:cubicBezTo>
                    <a:pt x="2061" y="456"/>
                    <a:pt x="1895" y="274"/>
                    <a:pt x="1683" y="137"/>
                  </a:cubicBezTo>
                  <a:cubicBezTo>
                    <a:pt x="1531" y="46"/>
                    <a:pt x="1349" y="1"/>
                    <a:pt x="1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2340262" y="3977874"/>
              <a:ext cx="27975" cy="28822"/>
            </a:xfrm>
            <a:custGeom>
              <a:avLst/>
              <a:gdLst/>
              <a:ahLst/>
              <a:cxnLst/>
              <a:rect l="l" t="t" r="r" b="b"/>
              <a:pathLst>
                <a:path w="1288" h="1327" extrusionOk="0">
                  <a:moveTo>
                    <a:pt x="644" y="0"/>
                  </a:moveTo>
                  <a:cubicBezTo>
                    <a:pt x="576" y="0"/>
                    <a:pt x="507" y="23"/>
                    <a:pt x="455" y="69"/>
                  </a:cubicBezTo>
                  <a:lnTo>
                    <a:pt x="136" y="357"/>
                  </a:lnTo>
                  <a:cubicBezTo>
                    <a:pt x="15" y="463"/>
                    <a:pt x="0" y="644"/>
                    <a:pt x="106" y="751"/>
                  </a:cubicBezTo>
                  <a:cubicBezTo>
                    <a:pt x="170" y="814"/>
                    <a:pt x="244" y="846"/>
                    <a:pt x="320" y="846"/>
                  </a:cubicBezTo>
                  <a:cubicBezTo>
                    <a:pt x="334" y="846"/>
                    <a:pt x="349" y="844"/>
                    <a:pt x="364" y="842"/>
                  </a:cubicBezTo>
                  <a:lnTo>
                    <a:pt x="364" y="1038"/>
                  </a:lnTo>
                  <a:cubicBezTo>
                    <a:pt x="364" y="1190"/>
                    <a:pt x="485" y="1327"/>
                    <a:pt x="651" y="1327"/>
                  </a:cubicBezTo>
                  <a:cubicBezTo>
                    <a:pt x="803" y="1327"/>
                    <a:pt x="924" y="1190"/>
                    <a:pt x="924" y="1038"/>
                  </a:cubicBezTo>
                  <a:lnTo>
                    <a:pt x="924" y="842"/>
                  </a:lnTo>
                  <a:cubicBezTo>
                    <a:pt x="940" y="857"/>
                    <a:pt x="954" y="857"/>
                    <a:pt x="970" y="857"/>
                  </a:cubicBezTo>
                  <a:cubicBezTo>
                    <a:pt x="1045" y="857"/>
                    <a:pt x="1121" y="826"/>
                    <a:pt x="1182" y="751"/>
                  </a:cubicBezTo>
                  <a:cubicBezTo>
                    <a:pt x="1288" y="644"/>
                    <a:pt x="1273" y="463"/>
                    <a:pt x="1166" y="357"/>
                  </a:cubicBezTo>
                  <a:lnTo>
                    <a:pt x="833" y="69"/>
                  </a:lnTo>
                  <a:cubicBezTo>
                    <a:pt x="780" y="23"/>
                    <a:pt x="712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2439653" y="4020142"/>
              <a:ext cx="25021" cy="24392"/>
            </a:xfrm>
            <a:custGeom>
              <a:avLst/>
              <a:gdLst/>
              <a:ahLst/>
              <a:cxnLst/>
              <a:rect l="l" t="t" r="r" b="b"/>
              <a:pathLst>
                <a:path w="1152" h="1123" extrusionOk="0">
                  <a:moveTo>
                    <a:pt x="398" y="0"/>
                  </a:moveTo>
                  <a:cubicBezTo>
                    <a:pt x="244" y="0"/>
                    <a:pt x="135" y="117"/>
                    <a:pt x="121" y="274"/>
                  </a:cubicBezTo>
                  <a:cubicBezTo>
                    <a:pt x="121" y="365"/>
                    <a:pt x="166" y="456"/>
                    <a:pt x="243" y="517"/>
                  </a:cubicBezTo>
                  <a:lnTo>
                    <a:pt x="106" y="638"/>
                  </a:lnTo>
                  <a:cubicBezTo>
                    <a:pt x="0" y="759"/>
                    <a:pt x="0" y="941"/>
                    <a:pt x="106" y="1048"/>
                  </a:cubicBezTo>
                  <a:cubicBezTo>
                    <a:pt x="152" y="1093"/>
                    <a:pt x="227" y="1123"/>
                    <a:pt x="303" y="1123"/>
                  </a:cubicBezTo>
                  <a:cubicBezTo>
                    <a:pt x="378" y="1123"/>
                    <a:pt x="439" y="1093"/>
                    <a:pt x="500" y="1048"/>
                  </a:cubicBezTo>
                  <a:lnTo>
                    <a:pt x="637" y="911"/>
                  </a:lnTo>
                  <a:cubicBezTo>
                    <a:pt x="682" y="987"/>
                    <a:pt x="772" y="1032"/>
                    <a:pt x="863" y="1032"/>
                  </a:cubicBezTo>
                  <a:cubicBezTo>
                    <a:pt x="1031" y="1032"/>
                    <a:pt x="1152" y="896"/>
                    <a:pt x="1152" y="729"/>
                  </a:cubicBezTo>
                  <a:lnTo>
                    <a:pt x="1122" y="290"/>
                  </a:lnTo>
                  <a:cubicBezTo>
                    <a:pt x="1106" y="153"/>
                    <a:pt x="1000" y="32"/>
                    <a:pt x="849" y="32"/>
                  </a:cubicBezTo>
                  <a:lnTo>
                    <a:pt x="425" y="2"/>
                  </a:lnTo>
                  <a:cubicBezTo>
                    <a:pt x="415" y="1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2457420" y="3975094"/>
              <a:ext cx="54648" cy="52019"/>
            </a:xfrm>
            <a:custGeom>
              <a:avLst/>
              <a:gdLst/>
              <a:ahLst/>
              <a:cxnLst/>
              <a:rect l="l" t="t" r="r" b="b"/>
              <a:pathLst>
                <a:path w="2516" h="2395" extrusionOk="0">
                  <a:moveTo>
                    <a:pt x="1213" y="560"/>
                  </a:moveTo>
                  <a:cubicBezTo>
                    <a:pt x="1379" y="560"/>
                    <a:pt x="1530" y="621"/>
                    <a:pt x="1652" y="742"/>
                  </a:cubicBezTo>
                  <a:cubicBezTo>
                    <a:pt x="1910" y="1000"/>
                    <a:pt x="1910" y="1394"/>
                    <a:pt x="1652" y="1651"/>
                  </a:cubicBezTo>
                  <a:cubicBezTo>
                    <a:pt x="1530" y="1773"/>
                    <a:pt x="1368" y="1833"/>
                    <a:pt x="1205" y="1833"/>
                  </a:cubicBezTo>
                  <a:cubicBezTo>
                    <a:pt x="1042" y="1833"/>
                    <a:pt x="879" y="1773"/>
                    <a:pt x="758" y="1651"/>
                  </a:cubicBezTo>
                  <a:cubicBezTo>
                    <a:pt x="637" y="1530"/>
                    <a:pt x="576" y="1364"/>
                    <a:pt x="576" y="1197"/>
                  </a:cubicBezTo>
                  <a:cubicBezTo>
                    <a:pt x="576" y="1031"/>
                    <a:pt x="637" y="863"/>
                    <a:pt x="758" y="742"/>
                  </a:cubicBezTo>
                  <a:cubicBezTo>
                    <a:pt x="879" y="621"/>
                    <a:pt x="1031" y="560"/>
                    <a:pt x="1213" y="560"/>
                  </a:cubicBezTo>
                  <a:close/>
                  <a:moveTo>
                    <a:pt x="1213" y="0"/>
                  </a:moveTo>
                  <a:cubicBezTo>
                    <a:pt x="879" y="0"/>
                    <a:pt x="591" y="121"/>
                    <a:pt x="364" y="348"/>
                  </a:cubicBezTo>
                  <a:cubicBezTo>
                    <a:pt x="136" y="576"/>
                    <a:pt x="1" y="879"/>
                    <a:pt x="1" y="1197"/>
                  </a:cubicBezTo>
                  <a:cubicBezTo>
                    <a:pt x="1" y="1516"/>
                    <a:pt x="136" y="1819"/>
                    <a:pt x="364" y="2045"/>
                  </a:cubicBezTo>
                  <a:cubicBezTo>
                    <a:pt x="591" y="2273"/>
                    <a:pt x="879" y="2394"/>
                    <a:pt x="1213" y="2394"/>
                  </a:cubicBezTo>
                  <a:cubicBezTo>
                    <a:pt x="1530" y="2394"/>
                    <a:pt x="1833" y="2273"/>
                    <a:pt x="2061" y="2045"/>
                  </a:cubicBezTo>
                  <a:cubicBezTo>
                    <a:pt x="2516" y="1576"/>
                    <a:pt x="2516" y="819"/>
                    <a:pt x="2061" y="348"/>
                  </a:cubicBezTo>
                  <a:cubicBezTo>
                    <a:pt x="1833" y="121"/>
                    <a:pt x="1530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2478141" y="4117186"/>
              <a:ext cx="29322" cy="26433"/>
            </a:xfrm>
            <a:custGeom>
              <a:avLst/>
              <a:gdLst/>
              <a:ahLst/>
              <a:cxnLst/>
              <a:rect l="l" t="t" r="r" b="b"/>
              <a:pathLst>
                <a:path w="1350" h="1217" extrusionOk="0">
                  <a:moveTo>
                    <a:pt x="755" y="0"/>
                  </a:moveTo>
                  <a:cubicBezTo>
                    <a:pt x="687" y="0"/>
                    <a:pt x="618" y="23"/>
                    <a:pt x="562" y="65"/>
                  </a:cubicBezTo>
                  <a:cubicBezTo>
                    <a:pt x="485" y="140"/>
                    <a:pt x="455" y="231"/>
                    <a:pt x="471" y="322"/>
                  </a:cubicBezTo>
                  <a:lnTo>
                    <a:pt x="289" y="322"/>
                  </a:lnTo>
                  <a:cubicBezTo>
                    <a:pt x="122" y="322"/>
                    <a:pt x="1" y="459"/>
                    <a:pt x="1" y="610"/>
                  </a:cubicBezTo>
                  <a:cubicBezTo>
                    <a:pt x="1" y="762"/>
                    <a:pt x="122" y="883"/>
                    <a:pt x="289" y="883"/>
                  </a:cubicBezTo>
                  <a:lnTo>
                    <a:pt x="471" y="883"/>
                  </a:lnTo>
                  <a:cubicBezTo>
                    <a:pt x="455" y="974"/>
                    <a:pt x="485" y="1080"/>
                    <a:pt x="562" y="1140"/>
                  </a:cubicBezTo>
                  <a:cubicBezTo>
                    <a:pt x="622" y="1186"/>
                    <a:pt x="683" y="1217"/>
                    <a:pt x="744" y="1217"/>
                  </a:cubicBezTo>
                  <a:cubicBezTo>
                    <a:pt x="835" y="1217"/>
                    <a:pt x="910" y="1186"/>
                    <a:pt x="956" y="1126"/>
                  </a:cubicBezTo>
                  <a:lnTo>
                    <a:pt x="1259" y="792"/>
                  </a:lnTo>
                  <a:cubicBezTo>
                    <a:pt x="1350" y="686"/>
                    <a:pt x="1350" y="534"/>
                    <a:pt x="1259" y="413"/>
                  </a:cubicBezTo>
                  <a:lnTo>
                    <a:pt x="956" y="95"/>
                  </a:lnTo>
                  <a:cubicBezTo>
                    <a:pt x="907" y="30"/>
                    <a:pt x="832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2511046" y="4104415"/>
              <a:ext cx="52019" cy="52019"/>
            </a:xfrm>
            <a:custGeom>
              <a:avLst/>
              <a:gdLst/>
              <a:ahLst/>
              <a:cxnLst/>
              <a:rect l="l" t="t" r="r" b="b"/>
              <a:pathLst>
                <a:path w="2395" h="2395" extrusionOk="0">
                  <a:moveTo>
                    <a:pt x="1198" y="562"/>
                  </a:moveTo>
                  <a:cubicBezTo>
                    <a:pt x="1546" y="562"/>
                    <a:pt x="1835" y="849"/>
                    <a:pt x="1835" y="1198"/>
                  </a:cubicBezTo>
                  <a:cubicBezTo>
                    <a:pt x="1835" y="1546"/>
                    <a:pt x="1546" y="1835"/>
                    <a:pt x="1198" y="1835"/>
                  </a:cubicBezTo>
                  <a:cubicBezTo>
                    <a:pt x="849" y="1835"/>
                    <a:pt x="562" y="1546"/>
                    <a:pt x="562" y="1198"/>
                  </a:cubicBezTo>
                  <a:cubicBezTo>
                    <a:pt x="562" y="849"/>
                    <a:pt x="849" y="562"/>
                    <a:pt x="1198" y="562"/>
                  </a:cubicBezTo>
                  <a:close/>
                  <a:moveTo>
                    <a:pt x="1198" y="1"/>
                  </a:moveTo>
                  <a:cubicBezTo>
                    <a:pt x="546" y="1"/>
                    <a:pt x="1" y="532"/>
                    <a:pt x="1" y="1198"/>
                  </a:cubicBezTo>
                  <a:cubicBezTo>
                    <a:pt x="1" y="1865"/>
                    <a:pt x="546" y="2395"/>
                    <a:pt x="1198" y="2395"/>
                  </a:cubicBezTo>
                  <a:cubicBezTo>
                    <a:pt x="1865" y="2395"/>
                    <a:pt x="2395" y="1849"/>
                    <a:pt x="2395" y="1198"/>
                  </a:cubicBezTo>
                  <a:cubicBezTo>
                    <a:pt x="2395" y="532"/>
                    <a:pt x="1865" y="1"/>
                    <a:pt x="1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2439653" y="4216251"/>
              <a:ext cx="25021" cy="24435"/>
            </a:xfrm>
            <a:custGeom>
              <a:avLst/>
              <a:gdLst/>
              <a:ahLst/>
              <a:cxnLst/>
              <a:rect l="l" t="t" r="r" b="b"/>
              <a:pathLst>
                <a:path w="1152" h="1125" extrusionOk="0">
                  <a:moveTo>
                    <a:pt x="303" y="0"/>
                  </a:moveTo>
                  <a:cubicBezTo>
                    <a:pt x="231" y="0"/>
                    <a:pt x="159" y="27"/>
                    <a:pt x="106" y="80"/>
                  </a:cubicBezTo>
                  <a:cubicBezTo>
                    <a:pt x="0" y="186"/>
                    <a:pt x="0" y="367"/>
                    <a:pt x="106" y="474"/>
                  </a:cubicBezTo>
                  <a:lnTo>
                    <a:pt x="243" y="610"/>
                  </a:lnTo>
                  <a:cubicBezTo>
                    <a:pt x="166" y="670"/>
                    <a:pt x="121" y="761"/>
                    <a:pt x="121" y="852"/>
                  </a:cubicBezTo>
                  <a:cubicBezTo>
                    <a:pt x="136" y="1004"/>
                    <a:pt x="257" y="1125"/>
                    <a:pt x="409" y="1125"/>
                  </a:cubicBezTo>
                  <a:cubicBezTo>
                    <a:pt x="409" y="1125"/>
                    <a:pt x="469" y="1125"/>
                    <a:pt x="849" y="1095"/>
                  </a:cubicBezTo>
                  <a:cubicBezTo>
                    <a:pt x="1000" y="1095"/>
                    <a:pt x="1106" y="973"/>
                    <a:pt x="1122" y="838"/>
                  </a:cubicBezTo>
                  <a:lnTo>
                    <a:pt x="1152" y="398"/>
                  </a:lnTo>
                  <a:cubicBezTo>
                    <a:pt x="1152" y="232"/>
                    <a:pt x="1031" y="110"/>
                    <a:pt x="879" y="95"/>
                  </a:cubicBezTo>
                  <a:cubicBezTo>
                    <a:pt x="772" y="95"/>
                    <a:pt x="697" y="141"/>
                    <a:pt x="637" y="216"/>
                  </a:cubicBezTo>
                  <a:lnTo>
                    <a:pt x="500" y="80"/>
                  </a:lnTo>
                  <a:cubicBezTo>
                    <a:pt x="447" y="27"/>
                    <a:pt x="375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2340262" y="4254174"/>
              <a:ext cx="27975" cy="28649"/>
            </a:xfrm>
            <a:custGeom>
              <a:avLst/>
              <a:gdLst/>
              <a:ahLst/>
              <a:cxnLst/>
              <a:rect l="l" t="t" r="r" b="b"/>
              <a:pathLst>
                <a:path w="1288" h="1319" extrusionOk="0">
                  <a:moveTo>
                    <a:pt x="651" y="1"/>
                  </a:moveTo>
                  <a:cubicBezTo>
                    <a:pt x="485" y="1"/>
                    <a:pt x="364" y="122"/>
                    <a:pt x="364" y="288"/>
                  </a:cubicBezTo>
                  <a:lnTo>
                    <a:pt x="364" y="470"/>
                  </a:lnTo>
                  <a:cubicBezTo>
                    <a:pt x="349" y="468"/>
                    <a:pt x="334" y="466"/>
                    <a:pt x="320" y="466"/>
                  </a:cubicBezTo>
                  <a:cubicBezTo>
                    <a:pt x="244" y="466"/>
                    <a:pt x="170" y="498"/>
                    <a:pt x="106" y="561"/>
                  </a:cubicBezTo>
                  <a:cubicBezTo>
                    <a:pt x="0" y="682"/>
                    <a:pt x="15" y="864"/>
                    <a:pt x="136" y="955"/>
                  </a:cubicBezTo>
                  <a:lnTo>
                    <a:pt x="455" y="1258"/>
                  </a:lnTo>
                  <a:cubicBezTo>
                    <a:pt x="515" y="1304"/>
                    <a:pt x="576" y="1319"/>
                    <a:pt x="651" y="1319"/>
                  </a:cubicBezTo>
                  <a:cubicBezTo>
                    <a:pt x="712" y="1319"/>
                    <a:pt x="788" y="1304"/>
                    <a:pt x="833" y="1258"/>
                  </a:cubicBezTo>
                  <a:lnTo>
                    <a:pt x="1166" y="955"/>
                  </a:lnTo>
                  <a:cubicBezTo>
                    <a:pt x="1273" y="864"/>
                    <a:pt x="1288" y="682"/>
                    <a:pt x="1182" y="561"/>
                  </a:cubicBezTo>
                  <a:cubicBezTo>
                    <a:pt x="1131" y="498"/>
                    <a:pt x="1048" y="466"/>
                    <a:pt x="969" y="466"/>
                  </a:cubicBezTo>
                  <a:cubicBezTo>
                    <a:pt x="954" y="466"/>
                    <a:pt x="939" y="468"/>
                    <a:pt x="924" y="470"/>
                  </a:cubicBezTo>
                  <a:lnTo>
                    <a:pt x="924" y="288"/>
                  </a:lnTo>
                  <a:cubicBezTo>
                    <a:pt x="924" y="122"/>
                    <a:pt x="803" y="1"/>
                    <a:pt x="6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2328403" y="4287102"/>
              <a:ext cx="52019" cy="52323"/>
            </a:xfrm>
            <a:custGeom>
              <a:avLst/>
              <a:gdLst/>
              <a:ahLst/>
              <a:cxnLst/>
              <a:rect l="l" t="t" r="r" b="b"/>
              <a:pathLst>
                <a:path w="2395" h="2409" extrusionOk="0">
                  <a:moveTo>
                    <a:pt x="1197" y="560"/>
                  </a:moveTo>
                  <a:cubicBezTo>
                    <a:pt x="1546" y="560"/>
                    <a:pt x="1834" y="849"/>
                    <a:pt x="1834" y="1197"/>
                  </a:cubicBezTo>
                  <a:cubicBezTo>
                    <a:pt x="1834" y="1560"/>
                    <a:pt x="1546" y="1833"/>
                    <a:pt x="1197" y="1833"/>
                  </a:cubicBezTo>
                  <a:cubicBezTo>
                    <a:pt x="849" y="1833"/>
                    <a:pt x="561" y="1560"/>
                    <a:pt x="561" y="1197"/>
                  </a:cubicBezTo>
                  <a:cubicBezTo>
                    <a:pt x="561" y="849"/>
                    <a:pt x="849" y="560"/>
                    <a:pt x="1197" y="560"/>
                  </a:cubicBezTo>
                  <a:close/>
                  <a:moveTo>
                    <a:pt x="1197" y="0"/>
                  </a:moveTo>
                  <a:cubicBezTo>
                    <a:pt x="530" y="0"/>
                    <a:pt x="1" y="546"/>
                    <a:pt x="1" y="1197"/>
                  </a:cubicBezTo>
                  <a:cubicBezTo>
                    <a:pt x="1" y="1863"/>
                    <a:pt x="530" y="2409"/>
                    <a:pt x="1197" y="2409"/>
                  </a:cubicBezTo>
                  <a:cubicBezTo>
                    <a:pt x="1849" y="2409"/>
                    <a:pt x="2395" y="1863"/>
                    <a:pt x="2395" y="1197"/>
                  </a:cubicBezTo>
                  <a:cubicBezTo>
                    <a:pt x="2395" y="546"/>
                    <a:pt x="1849" y="0"/>
                    <a:pt x="11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2243804" y="4216251"/>
              <a:ext cx="25391" cy="24435"/>
            </a:xfrm>
            <a:custGeom>
              <a:avLst/>
              <a:gdLst/>
              <a:ahLst/>
              <a:cxnLst/>
              <a:rect l="l" t="t" r="r" b="b"/>
              <a:pathLst>
                <a:path w="1169" h="1125" extrusionOk="0">
                  <a:moveTo>
                    <a:pt x="857" y="0"/>
                  </a:moveTo>
                  <a:cubicBezTo>
                    <a:pt x="785" y="0"/>
                    <a:pt x="714" y="27"/>
                    <a:pt x="653" y="80"/>
                  </a:cubicBezTo>
                  <a:lnTo>
                    <a:pt x="532" y="216"/>
                  </a:lnTo>
                  <a:cubicBezTo>
                    <a:pt x="471" y="141"/>
                    <a:pt x="380" y="95"/>
                    <a:pt x="274" y="95"/>
                  </a:cubicBezTo>
                  <a:cubicBezTo>
                    <a:pt x="122" y="110"/>
                    <a:pt x="1" y="232"/>
                    <a:pt x="17" y="398"/>
                  </a:cubicBezTo>
                  <a:lnTo>
                    <a:pt x="47" y="838"/>
                  </a:lnTo>
                  <a:cubicBezTo>
                    <a:pt x="47" y="973"/>
                    <a:pt x="168" y="1095"/>
                    <a:pt x="304" y="1095"/>
                  </a:cubicBezTo>
                  <a:lnTo>
                    <a:pt x="744" y="1125"/>
                  </a:lnTo>
                  <a:cubicBezTo>
                    <a:pt x="895" y="1125"/>
                    <a:pt x="1031" y="1004"/>
                    <a:pt x="1031" y="852"/>
                  </a:cubicBezTo>
                  <a:cubicBezTo>
                    <a:pt x="1047" y="761"/>
                    <a:pt x="1001" y="670"/>
                    <a:pt x="926" y="610"/>
                  </a:cubicBezTo>
                  <a:lnTo>
                    <a:pt x="1061" y="474"/>
                  </a:lnTo>
                  <a:cubicBezTo>
                    <a:pt x="1168" y="367"/>
                    <a:pt x="1168" y="186"/>
                    <a:pt x="1061" y="80"/>
                  </a:cubicBezTo>
                  <a:cubicBezTo>
                    <a:pt x="1001" y="27"/>
                    <a:pt x="929" y="0"/>
                    <a:pt x="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2199039" y="4233779"/>
              <a:ext cx="52041" cy="52019"/>
            </a:xfrm>
            <a:custGeom>
              <a:avLst/>
              <a:gdLst/>
              <a:ahLst/>
              <a:cxnLst/>
              <a:rect l="l" t="t" r="r" b="b"/>
              <a:pathLst>
                <a:path w="2396" h="2395" extrusionOk="0">
                  <a:moveTo>
                    <a:pt x="1199" y="560"/>
                  </a:moveTo>
                  <a:cubicBezTo>
                    <a:pt x="1365" y="560"/>
                    <a:pt x="1532" y="621"/>
                    <a:pt x="1653" y="742"/>
                  </a:cubicBezTo>
                  <a:cubicBezTo>
                    <a:pt x="1759" y="863"/>
                    <a:pt x="1835" y="1015"/>
                    <a:pt x="1835" y="1197"/>
                  </a:cubicBezTo>
                  <a:cubicBezTo>
                    <a:pt x="1835" y="1364"/>
                    <a:pt x="1759" y="1516"/>
                    <a:pt x="1653" y="1637"/>
                  </a:cubicBezTo>
                  <a:cubicBezTo>
                    <a:pt x="1532" y="1758"/>
                    <a:pt x="1365" y="1833"/>
                    <a:pt x="1199" y="1833"/>
                  </a:cubicBezTo>
                  <a:cubicBezTo>
                    <a:pt x="1031" y="1833"/>
                    <a:pt x="865" y="1758"/>
                    <a:pt x="744" y="1637"/>
                  </a:cubicBezTo>
                  <a:cubicBezTo>
                    <a:pt x="623" y="1516"/>
                    <a:pt x="562" y="1364"/>
                    <a:pt x="562" y="1197"/>
                  </a:cubicBezTo>
                  <a:cubicBezTo>
                    <a:pt x="562" y="1015"/>
                    <a:pt x="623" y="863"/>
                    <a:pt x="744" y="742"/>
                  </a:cubicBezTo>
                  <a:cubicBezTo>
                    <a:pt x="865" y="621"/>
                    <a:pt x="1031" y="560"/>
                    <a:pt x="1199" y="560"/>
                  </a:cubicBezTo>
                  <a:close/>
                  <a:moveTo>
                    <a:pt x="1199" y="0"/>
                  </a:moveTo>
                  <a:cubicBezTo>
                    <a:pt x="880" y="0"/>
                    <a:pt x="577" y="122"/>
                    <a:pt x="350" y="348"/>
                  </a:cubicBezTo>
                  <a:cubicBezTo>
                    <a:pt x="122" y="576"/>
                    <a:pt x="1" y="879"/>
                    <a:pt x="1" y="1197"/>
                  </a:cubicBezTo>
                  <a:cubicBezTo>
                    <a:pt x="1" y="1516"/>
                    <a:pt x="122" y="1819"/>
                    <a:pt x="350" y="2045"/>
                  </a:cubicBezTo>
                  <a:cubicBezTo>
                    <a:pt x="577" y="2273"/>
                    <a:pt x="880" y="2395"/>
                    <a:pt x="1199" y="2395"/>
                  </a:cubicBezTo>
                  <a:cubicBezTo>
                    <a:pt x="1516" y="2395"/>
                    <a:pt x="1819" y="2273"/>
                    <a:pt x="2047" y="2045"/>
                  </a:cubicBezTo>
                  <a:cubicBezTo>
                    <a:pt x="2274" y="1819"/>
                    <a:pt x="2395" y="1516"/>
                    <a:pt x="2395" y="1197"/>
                  </a:cubicBezTo>
                  <a:cubicBezTo>
                    <a:pt x="2395" y="879"/>
                    <a:pt x="2274" y="576"/>
                    <a:pt x="2047" y="348"/>
                  </a:cubicBezTo>
                  <a:cubicBezTo>
                    <a:pt x="1819" y="122"/>
                    <a:pt x="1516" y="0"/>
                    <a:pt x="1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2"/>
            <p:cNvSpPr/>
            <p:nvPr/>
          </p:nvSpPr>
          <p:spPr>
            <a:xfrm>
              <a:off x="2201363" y="4117186"/>
              <a:ext cx="28996" cy="26433"/>
            </a:xfrm>
            <a:custGeom>
              <a:avLst/>
              <a:gdLst/>
              <a:ahLst/>
              <a:cxnLst/>
              <a:rect l="l" t="t" r="r" b="b"/>
              <a:pathLst>
                <a:path w="1335" h="1217" extrusionOk="0">
                  <a:moveTo>
                    <a:pt x="592" y="0"/>
                  </a:moveTo>
                  <a:cubicBezTo>
                    <a:pt x="515" y="0"/>
                    <a:pt x="436" y="30"/>
                    <a:pt x="379" y="95"/>
                  </a:cubicBezTo>
                  <a:lnTo>
                    <a:pt x="92" y="413"/>
                  </a:lnTo>
                  <a:cubicBezTo>
                    <a:pt x="1" y="534"/>
                    <a:pt x="1" y="686"/>
                    <a:pt x="92" y="792"/>
                  </a:cubicBezTo>
                  <a:lnTo>
                    <a:pt x="379" y="1126"/>
                  </a:lnTo>
                  <a:cubicBezTo>
                    <a:pt x="439" y="1186"/>
                    <a:pt x="516" y="1217"/>
                    <a:pt x="591" y="1217"/>
                  </a:cubicBezTo>
                  <a:cubicBezTo>
                    <a:pt x="652" y="1217"/>
                    <a:pt x="728" y="1186"/>
                    <a:pt x="773" y="1140"/>
                  </a:cubicBezTo>
                  <a:cubicBezTo>
                    <a:pt x="849" y="1080"/>
                    <a:pt x="880" y="974"/>
                    <a:pt x="864" y="883"/>
                  </a:cubicBezTo>
                  <a:lnTo>
                    <a:pt x="1061" y="883"/>
                  </a:lnTo>
                  <a:cubicBezTo>
                    <a:pt x="1213" y="883"/>
                    <a:pt x="1334" y="762"/>
                    <a:pt x="1334" y="610"/>
                  </a:cubicBezTo>
                  <a:cubicBezTo>
                    <a:pt x="1334" y="459"/>
                    <a:pt x="1213" y="322"/>
                    <a:pt x="1061" y="322"/>
                  </a:cubicBezTo>
                  <a:lnTo>
                    <a:pt x="864" y="322"/>
                  </a:lnTo>
                  <a:cubicBezTo>
                    <a:pt x="880" y="231"/>
                    <a:pt x="849" y="140"/>
                    <a:pt x="773" y="65"/>
                  </a:cubicBezTo>
                  <a:cubicBezTo>
                    <a:pt x="724" y="23"/>
                    <a:pt x="659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2"/>
            <p:cNvSpPr/>
            <p:nvPr/>
          </p:nvSpPr>
          <p:spPr>
            <a:xfrm>
              <a:off x="2145412" y="4104415"/>
              <a:ext cx="52019" cy="52019"/>
            </a:xfrm>
            <a:custGeom>
              <a:avLst/>
              <a:gdLst/>
              <a:ahLst/>
              <a:cxnLst/>
              <a:rect l="l" t="t" r="r" b="b"/>
              <a:pathLst>
                <a:path w="2395" h="2395" extrusionOk="0">
                  <a:moveTo>
                    <a:pt x="1197" y="562"/>
                  </a:moveTo>
                  <a:cubicBezTo>
                    <a:pt x="1546" y="562"/>
                    <a:pt x="1834" y="849"/>
                    <a:pt x="1834" y="1198"/>
                  </a:cubicBezTo>
                  <a:cubicBezTo>
                    <a:pt x="1834" y="1546"/>
                    <a:pt x="1546" y="1835"/>
                    <a:pt x="1197" y="1835"/>
                  </a:cubicBezTo>
                  <a:cubicBezTo>
                    <a:pt x="849" y="1835"/>
                    <a:pt x="561" y="1546"/>
                    <a:pt x="561" y="1198"/>
                  </a:cubicBezTo>
                  <a:cubicBezTo>
                    <a:pt x="561" y="849"/>
                    <a:pt x="849" y="562"/>
                    <a:pt x="1197" y="562"/>
                  </a:cubicBezTo>
                  <a:close/>
                  <a:moveTo>
                    <a:pt x="1197" y="1"/>
                  </a:moveTo>
                  <a:cubicBezTo>
                    <a:pt x="530" y="1"/>
                    <a:pt x="1" y="532"/>
                    <a:pt x="1" y="1198"/>
                  </a:cubicBezTo>
                  <a:cubicBezTo>
                    <a:pt x="1" y="1849"/>
                    <a:pt x="530" y="2395"/>
                    <a:pt x="1197" y="2395"/>
                  </a:cubicBezTo>
                  <a:cubicBezTo>
                    <a:pt x="1864" y="2395"/>
                    <a:pt x="2395" y="1865"/>
                    <a:pt x="2395" y="1198"/>
                  </a:cubicBezTo>
                  <a:cubicBezTo>
                    <a:pt x="2395" y="532"/>
                    <a:pt x="1864" y="1"/>
                    <a:pt x="11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2243804" y="4020142"/>
              <a:ext cx="25391" cy="24392"/>
            </a:xfrm>
            <a:custGeom>
              <a:avLst/>
              <a:gdLst/>
              <a:ahLst/>
              <a:cxnLst/>
              <a:rect l="l" t="t" r="r" b="b"/>
              <a:pathLst>
                <a:path w="1169" h="1123" extrusionOk="0">
                  <a:moveTo>
                    <a:pt x="768" y="0"/>
                  </a:moveTo>
                  <a:cubicBezTo>
                    <a:pt x="760" y="0"/>
                    <a:pt x="752" y="1"/>
                    <a:pt x="744" y="2"/>
                  </a:cubicBezTo>
                  <a:lnTo>
                    <a:pt x="304" y="32"/>
                  </a:lnTo>
                  <a:cubicBezTo>
                    <a:pt x="168" y="32"/>
                    <a:pt x="47" y="153"/>
                    <a:pt x="47" y="290"/>
                  </a:cubicBezTo>
                  <a:lnTo>
                    <a:pt x="17" y="729"/>
                  </a:lnTo>
                  <a:cubicBezTo>
                    <a:pt x="1" y="880"/>
                    <a:pt x="122" y="1017"/>
                    <a:pt x="274" y="1032"/>
                  </a:cubicBezTo>
                  <a:cubicBezTo>
                    <a:pt x="380" y="1032"/>
                    <a:pt x="471" y="987"/>
                    <a:pt x="532" y="911"/>
                  </a:cubicBezTo>
                  <a:lnTo>
                    <a:pt x="653" y="1048"/>
                  </a:lnTo>
                  <a:cubicBezTo>
                    <a:pt x="714" y="1093"/>
                    <a:pt x="789" y="1123"/>
                    <a:pt x="865" y="1123"/>
                  </a:cubicBezTo>
                  <a:cubicBezTo>
                    <a:pt x="926" y="1123"/>
                    <a:pt x="1001" y="1093"/>
                    <a:pt x="1061" y="1048"/>
                  </a:cubicBezTo>
                  <a:cubicBezTo>
                    <a:pt x="1168" y="941"/>
                    <a:pt x="1168" y="759"/>
                    <a:pt x="1061" y="638"/>
                  </a:cubicBezTo>
                  <a:lnTo>
                    <a:pt x="926" y="517"/>
                  </a:lnTo>
                  <a:cubicBezTo>
                    <a:pt x="1001" y="456"/>
                    <a:pt x="1047" y="365"/>
                    <a:pt x="1031" y="274"/>
                  </a:cubicBezTo>
                  <a:cubicBezTo>
                    <a:pt x="1031" y="117"/>
                    <a:pt x="910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2199039" y="3975094"/>
              <a:ext cx="52041" cy="52019"/>
            </a:xfrm>
            <a:custGeom>
              <a:avLst/>
              <a:gdLst/>
              <a:ahLst/>
              <a:cxnLst/>
              <a:rect l="l" t="t" r="r" b="b"/>
              <a:pathLst>
                <a:path w="2396" h="2395" extrusionOk="0">
                  <a:moveTo>
                    <a:pt x="1199" y="560"/>
                  </a:moveTo>
                  <a:cubicBezTo>
                    <a:pt x="1365" y="560"/>
                    <a:pt x="1532" y="621"/>
                    <a:pt x="1653" y="742"/>
                  </a:cubicBezTo>
                  <a:cubicBezTo>
                    <a:pt x="1759" y="863"/>
                    <a:pt x="1835" y="1031"/>
                    <a:pt x="1835" y="1197"/>
                  </a:cubicBezTo>
                  <a:cubicBezTo>
                    <a:pt x="1835" y="1364"/>
                    <a:pt x="1759" y="1530"/>
                    <a:pt x="1653" y="1651"/>
                  </a:cubicBezTo>
                  <a:cubicBezTo>
                    <a:pt x="1532" y="1773"/>
                    <a:pt x="1365" y="1833"/>
                    <a:pt x="1199" y="1833"/>
                  </a:cubicBezTo>
                  <a:cubicBezTo>
                    <a:pt x="1031" y="1833"/>
                    <a:pt x="865" y="1773"/>
                    <a:pt x="744" y="1651"/>
                  </a:cubicBezTo>
                  <a:cubicBezTo>
                    <a:pt x="623" y="1530"/>
                    <a:pt x="562" y="1364"/>
                    <a:pt x="562" y="1197"/>
                  </a:cubicBezTo>
                  <a:cubicBezTo>
                    <a:pt x="562" y="1031"/>
                    <a:pt x="623" y="863"/>
                    <a:pt x="744" y="742"/>
                  </a:cubicBezTo>
                  <a:cubicBezTo>
                    <a:pt x="865" y="621"/>
                    <a:pt x="1031" y="560"/>
                    <a:pt x="1199" y="560"/>
                  </a:cubicBezTo>
                  <a:close/>
                  <a:moveTo>
                    <a:pt x="1199" y="0"/>
                  </a:moveTo>
                  <a:cubicBezTo>
                    <a:pt x="880" y="0"/>
                    <a:pt x="577" y="121"/>
                    <a:pt x="350" y="348"/>
                  </a:cubicBezTo>
                  <a:cubicBezTo>
                    <a:pt x="122" y="576"/>
                    <a:pt x="1" y="879"/>
                    <a:pt x="1" y="1197"/>
                  </a:cubicBezTo>
                  <a:cubicBezTo>
                    <a:pt x="1" y="1516"/>
                    <a:pt x="122" y="1819"/>
                    <a:pt x="350" y="2045"/>
                  </a:cubicBezTo>
                  <a:cubicBezTo>
                    <a:pt x="577" y="2273"/>
                    <a:pt x="880" y="2394"/>
                    <a:pt x="1199" y="2394"/>
                  </a:cubicBezTo>
                  <a:cubicBezTo>
                    <a:pt x="1516" y="2394"/>
                    <a:pt x="1819" y="2273"/>
                    <a:pt x="2047" y="2045"/>
                  </a:cubicBezTo>
                  <a:cubicBezTo>
                    <a:pt x="2274" y="1819"/>
                    <a:pt x="2395" y="1516"/>
                    <a:pt x="2395" y="1197"/>
                  </a:cubicBezTo>
                  <a:cubicBezTo>
                    <a:pt x="2395" y="879"/>
                    <a:pt x="2274" y="576"/>
                    <a:pt x="2047" y="348"/>
                  </a:cubicBezTo>
                  <a:cubicBezTo>
                    <a:pt x="1819" y="121"/>
                    <a:pt x="1516" y="0"/>
                    <a:pt x="1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2457420" y="4233692"/>
              <a:ext cx="52345" cy="52106"/>
            </a:xfrm>
            <a:custGeom>
              <a:avLst/>
              <a:gdLst/>
              <a:ahLst/>
              <a:cxnLst/>
              <a:rect l="l" t="t" r="r" b="b"/>
              <a:pathLst>
                <a:path w="2410" h="2399" extrusionOk="0">
                  <a:moveTo>
                    <a:pt x="1207" y="0"/>
                  </a:moveTo>
                  <a:cubicBezTo>
                    <a:pt x="898" y="0"/>
                    <a:pt x="591" y="118"/>
                    <a:pt x="364" y="352"/>
                  </a:cubicBezTo>
                  <a:cubicBezTo>
                    <a:pt x="136" y="580"/>
                    <a:pt x="1" y="883"/>
                    <a:pt x="1" y="1201"/>
                  </a:cubicBezTo>
                  <a:cubicBezTo>
                    <a:pt x="1" y="1520"/>
                    <a:pt x="136" y="1823"/>
                    <a:pt x="364" y="2049"/>
                  </a:cubicBezTo>
                  <a:cubicBezTo>
                    <a:pt x="591" y="2277"/>
                    <a:pt x="894" y="2399"/>
                    <a:pt x="1213" y="2399"/>
                  </a:cubicBezTo>
                  <a:cubicBezTo>
                    <a:pt x="1318" y="2399"/>
                    <a:pt x="1425" y="2383"/>
                    <a:pt x="1530" y="2352"/>
                  </a:cubicBezTo>
                  <a:cubicBezTo>
                    <a:pt x="1682" y="2308"/>
                    <a:pt x="1758" y="2156"/>
                    <a:pt x="1728" y="2005"/>
                  </a:cubicBezTo>
                  <a:cubicBezTo>
                    <a:pt x="1690" y="1879"/>
                    <a:pt x="1580" y="1795"/>
                    <a:pt x="1457" y="1795"/>
                  </a:cubicBezTo>
                  <a:cubicBezTo>
                    <a:pt x="1431" y="1795"/>
                    <a:pt x="1405" y="1799"/>
                    <a:pt x="1379" y="1807"/>
                  </a:cubicBezTo>
                  <a:cubicBezTo>
                    <a:pt x="1321" y="1822"/>
                    <a:pt x="1263" y="1830"/>
                    <a:pt x="1207" y="1830"/>
                  </a:cubicBezTo>
                  <a:cubicBezTo>
                    <a:pt x="1040" y="1830"/>
                    <a:pt x="882" y="1765"/>
                    <a:pt x="758" y="1641"/>
                  </a:cubicBezTo>
                  <a:cubicBezTo>
                    <a:pt x="637" y="1520"/>
                    <a:pt x="576" y="1368"/>
                    <a:pt x="576" y="1201"/>
                  </a:cubicBezTo>
                  <a:cubicBezTo>
                    <a:pt x="576" y="1019"/>
                    <a:pt x="637" y="867"/>
                    <a:pt x="758" y="746"/>
                  </a:cubicBezTo>
                  <a:cubicBezTo>
                    <a:pt x="879" y="625"/>
                    <a:pt x="1031" y="564"/>
                    <a:pt x="1213" y="564"/>
                  </a:cubicBezTo>
                  <a:cubicBezTo>
                    <a:pt x="1379" y="564"/>
                    <a:pt x="1530" y="625"/>
                    <a:pt x="1652" y="746"/>
                  </a:cubicBezTo>
                  <a:cubicBezTo>
                    <a:pt x="1773" y="867"/>
                    <a:pt x="1833" y="1019"/>
                    <a:pt x="1833" y="1171"/>
                  </a:cubicBezTo>
                  <a:cubicBezTo>
                    <a:pt x="1848" y="1328"/>
                    <a:pt x="1957" y="1445"/>
                    <a:pt x="2108" y="1445"/>
                  </a:cubicBezTo>
                  <a:cubicBezTo>
                    <a:pt x="2117" y="1445"/>
                    <a:pt x="2127" y="1444"/>
                    <a:pt x="2136" y="1443"/>
                  </a:cubicBezTo>
                  <a:cubicBezTo>
                    <a:pt x="2288" y="1443"/>
                    <a:pt x="2409" y="1308"/>
                    <a:pt x="2409" y="1156"/>
                  </a:cubicBezTo>
                  <a:cubicBezTo>
                    <a:pt x="2395" y="853"/>
                    <a:pt x="2273" y="564"/>
                    <a:pt x="2061" y="352"/>
                  </a:cubicBezTo>
                  <a:cubicBezTo>
                    <a:pt x="1826" y="118"/>
                    <a:pt x="1515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2328403" y="3921424"/>
              <a:ext cx="50716" cy="52019"/>
            </a:xfrm>
            <a:custGeom>
              <a:avLst/>
              <a:gdLst/>
              <a:ahLst/>
              <a:cxnLst/>
              <a:rect l="l" t="t" r="r" b="b"/>
              <a:pathLst>
                <a:path w="2335" h="2395" extrusionOk="0">
                  <a:moveTo>
                    <a:pt x="1197" y="1"/>
                  </a:moveTo>
                  <a:cubicBezTo>
                    <a:pt x="530" y="1"/>
                    <a:pt x="1" y="546"/>
                    <a:pt x="1" y="1198"/>
                  </a:cubicBezTo>
                  <a:cubicBezTo>
                    <a:pt x="1" y="1865"/>
                    <a:pt x="530" y="2395"/>
                    <a:pt x="1197" y="2395"/>
                  </a:cubicBezTo>
                  <a:cubicBezTo>
                    <a:pt x="1637" y="2395"/>
                    <a:pt x="2046" y="2152"/>
                    <a:pt x="2258" y="1758"/>
                  </a:cubicBezTo>
                  <a:cubicBezTo>
                    <a:pt x="2334" y="1623"/>
                    <a:pt x="2274" y="1455"/>
                    <a:pt x="2137" y="1380"/>
                  </a:cubicBezTo>
                  <a:cubicBezTo>
                    <a:pt x="2096" y="1357"/>
                    <a:pt x="2053" y="1347"/>
                    <a:pt x="2010" y="1347"/>
                  </a:cubicBezTo>
                  <a:cubicBezTo>
                    <a:pt x="1909" y="1347"/>
                    <a:pt x="1811" y="1405"/>
                    <a:pt x="1758" y="1501"/>
                  </a:cubicBezTo>
                  <a:cubicBezTo>
                    <a:pt x="1652" y="1714"/>
                    <a:pt x="1425" y="1835"/>
                    <a:pt x="1197" y="1835"/>
                  </a:cubicBezTo>
                  <a:cubicBezTo>
                    <a:pt x="849" y="1835"/>
                    <a:pt x="561" y="1546"/>
                    <a:pt x="561" y="1198"/>
                  </a:cubicBezTo>
                  <a:cubicBezTo>
                    <a:pt x="561" y="849"/>
                    <a:pt x="849" y="562"/>
                    <a:pt x="1197" y="562"/>
                  </a:cubicBezTo>
                  <a:cubicBezTo>
                    <a:pt x="1349" y="562"/>
                    <a:pt x="1500" y="623"/>
                    <a:pt x="1607" y="728"/>
                  </a:cubicBezTo>
                  <a:cubicBezTo>
                    <a:pt x="1663" y="770"/>
                    <a:pt x="1732" y="793"/>
                    <a:pt x="1801" y="793"/>
                  </a:cubicBezTo>
                  <a:cubicBezTo>
                    <a:pt x="1880" y="793"/>
                    <a:pt x="1959" y="763"/>
                    <a:pt x="2015" y="698"/>
                  </a:cubicBezTo>
                  <a:cubicBezTo>
                    <a:pt x="2106" y="577"/>
                    <a:pt x="2092" y="395"/>
                    <a:pt x="1985" y="304"/>
                  </a:cubicBezTo>
                  <a:cubicBezTo>
                    <a:pt x="1758" y="107"/>
                    <a:pt x="1486" y="1"/>
                    <a:pt x="11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CHROME </a:t>
            </a:r>
            <a:r>
              <a:rPr lang="en">
                <a:highlight>
                  <a:schemeClr val="accent2"/>
                </a:highlight>
              </a:rPr>
              <a:t>BROWSER</a:t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556" name="Google Shape;556;p33"/>
          <p:cNvSpPr txBox="1">
            <a:spLocks noGrp="1"/>
          </p:cNvSpPr>
          <p:nvPr>
            <p:ph type="subTitle" idx="1"/>
          </p:nvPr>
        </p:nvSpPr>
        <p:spPr>
          <a:xfrm>
            <a:off x="5717825" y="1676782"/>
            <a:ext cx="27063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chrome web store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https://chrome.google.com/webstore/category/extensions</a:t>
            </a:r>
            <a:r>
              <a:rPr lang="en"/>
              <a:t> </a:t>
            </a:r>
            <a:endParaRPr/>
          </a:p>
        </p:txBody>
      </p:sp>
      <p:grpSp>
        <p:nvGrpSpPr>
          <p:cNvPr id="557" name="Google Shape;557;p33"/>
          <p:cNvGrpSpPr/>
          <p:nvPr/>
        </p:nvGrpSpPr>
        <p:grpSpPr>
          <a:xfrm>
            <a:off x="573055" y="1747483"/>
            <a:ext cx="4551011" cy="2745081"/>
            <a:chOff x="4854325" y="1936705"/>
            <a:chExt cx="3569700" cy="2142920"/>
          </a:xfrm>
        </p:grpSpPr>
        <p:sp>
          <p:nvSpPr>
            <p:cNvPr id="558" name="Google Shape;558;p33"/>
            <p:cNvSpPr/>
            <p:nvPr/>
          </p:nvSpPr>
          <p:spPr>
            <a:xfrm>
              <a:off x="5044081" y="1936705"/>
              <a:ext cx="3190200" cy="1990200"/>
            </a:xfrm>
            <a:prstGeom prst="round2SameRect">
              <a:avLst>
                <a:gd name="adj1" fmla="val 4232"/>
                <a:gd name="adj2" fmla="val 0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 rot="10800000">
              <a:off x="4854325" y="3926925"/>
              <a:ext cx="3569700" cy="152700"/>
            </a:xfrm>
            <a:prstGeom prst="round2SameRect">
              <a:avLst>
                <a:gd name="adj1" fmla="val 44955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6606475" y="2008050"/>
              <a:ext cx="65400" cy="6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1" name="Google Shape;561;p33"/>
          <p:cNvPicPr preferRelativeResize="0"/>
          <p:nvPr/>
        </p:nvPicPr>
        <p:blipFill rotWithShape="1">
          <a:blip r:embed="rId4">
            <a:alphaModFix/>
          </a:blip>
          <a:srcRect l="11203" r="11211"/>
          <a:stretch/>
        </p:blipFill>
        <p:spPr>
          <a:xfrm>
            <a:off x="1011438" y="2023450"/>
            <a:ext cx="3674251" cy="20595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FIREFOX </a:t>
            </a:r>
            <a:r>
              <a:rPr lang="en">
                <a:highlight>
                  <a:schemeClr val="accent2"/>
                </a:highlight>
              </a:rPr>
              <a:t>BROWSER</a:t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567" name="Google Shape;567;p34"/>
          <p:cNvSpPr txBox="1">
            <a:spLocks noGrp="1"/>
          </p:cNvSpPr>
          <p:nvPr>
            <p:ph type="subTitle" idx="1"/>
          </p:nvPr>
        </p:nvSpPr>
        <p:spPr>
          <a:xfrm>
            <a:off x="5717825" y="1676782"/>
            <a:ext cx="27063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Firefox Browser Add-Ons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https://addons.mozilla.org/en-US/firefox/</a:t>
            </a:r>
            <a:r>
              <a:rPr lang="en"/>
              <a:t> </a:t>
            </a:r>
            <a:endParaRPr/>
          </a:p>
        </p:txBody>
      </p:sp>
      <p:grpSp>
        <p:nvGrpSpPr>
          <p:cNvPr id="568" name="Google Shape;568;p34"/>
          <p:cNvGrpSpPr/>
          <p:nvPr/>
        </p:nvGrpSpPr>
        <p:grpSpPr>
          <a:xfrm>
            <a:off x="573055" y="1747483"/>
            <a:ext cx="4551011" cy="2745081"/>
            <a:chOff x="4854325" y="1936705"/>
            <a:chExt cx="3569700" cy="2142920"/>
          </a:xfrm>
        </p:grpSpPr>
        <p:sp>
          <p:nvSpPr>
            <p:cNvPr id="569" name="Google Shape;569;p34"/>
            <p:cNvSpPr/>
            <p:nvPr/>
          </p:nvSpPr>
          <p:spPr>
            <a:xfrm>
              <a:off x="5044081" y="1936705"/>
              <a:ext cx="3190200" cy="1990200"/>
            </a:xfrm>
            <a:prstGeom prst="round2SameRect">
              <a:avLst>
                <a:gd name="adj1" fmla="val 4232"/>
                <a:gd name="adj2" fmla="val 0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 rot="10800000">
              <a:off x="4854325" y="3926925"/>
              <a:ext cx="3569700" cy="152700"/>
            </a:xfrm>
            <a:prstGeom prst="round2SameRect">
              <a:avLst>
                <a:gd name="adj1" fmla="val 44955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6606475" y="2008050"/>
              <a:ext cx="65400" cy="6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2" name="Google Shape;572;p34"/>
          <p:cNvPicPr preferRelativeResize="0"/>
          <p:nvPr/>
        </p:nvPicPr>
        <p:blipFill rotWithShape="1">
          <a:blip r:embed="rId4">
            <a:alphaModFix/>
          </a:blip>
          <a:srcRect l="7446" r="7446"/>
          <a:stretch/>
        </p:blipFill>
        <p:spPr>
          <a:xfrm>
            <a:off x="1011438" y="2023450"/>
            <a:ext cx="3674251" cy="20595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SAFARI </a:t>
            </a:r>
            <a:r>
              <a:rPr lang="en">
                <a:highlight>
                  <a:schemeClr val="accent2"/>
                </a:highlight>
              </a:rPr>
              <a:t>BROWSER</a:t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578" name="Google Shape;578;p35"/>
          <p:cNvSpPr txBox="1">
            <a:spLocks noGrp="1"/>
          </p:cNvSpPr>
          <p:nvPr>
            <p:ph type="subTitle" idx="1"/>
          </p:nvPr>
        </p:nvSpPr>
        <p:spPr>
          <a:xfrm>
            <a:off x="5717825" y="1524375"/>
            <a:ext cx="2706300" cy="3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Safari’s Extensions are found in Apple’s App Store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https://apps.apple.com/us/story/id1377753262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(^ if you click on the above link on an Apple device, you should be taken to the Apple App Store program)</a:t>
            </a:r>
            <a:endParaRPr/>
          </a:p>
        </p:txBody>
      </p:sp>
      <p:grpSp>
        <p:nvGrpSpPr>
          <p:cNvPr id="579" name="Google Shape;579;p35"/>
          <p:cNvGrpSpPr/>
          <p:nvPr/>
        </p:nvGrpSpPr>
        <p:grpSpPr>
          <a:xfrm>
            <a:off x="573055" y="1747483"/>
            <a:ext cx="4551011" cy="2745081"/>
            <a:chOff x="4854325" y="1936705"/>
            <a:chExt cx="3569700" cy="2142920"/>
          </a:xfrm>
        </p:grpSpPr>
        <p:sp>
          <p:nvSpPr>
            <p:cNvPr id="580" name="Google Shape;580;p35"/>
            <p:cNvSpPr/>
            <p:nvPr/>
          </p:nvSpPr>
          <p:spPr>
            <a:xfrm>
              <a:off x="5044081" y="1936705"/>
              <a:ext cx="3190200" cy="1990200"/>
            </a:xfrm>
            <a:prstGeom prst="round2SameRect">
              <a:avLst>
                <a:gd name="adj1" fmla="val 4232"/>
                <a:gd name="adj2" fmla="val 0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 rot="10800000">
              <a:off x="4854325" y="3926925"/>
              <a:ext cx="3569700" cy="152700"/>
            </a:xfrm>
            <a:prstGeom prst="round2SameRect">
              <a:avLst>
                <a:gd name="adj1" fmla="val 44955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606475" y="2008050"/>
              <a:ext cx="65400" cy="6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3" name="Google Shape;583;p35"/>
          <p:cNvPicPr preferRelativeResize="0"/>
          <p:nvPr/>
        </p:nvPicPr>
        <p:blipFill rotWithShape="1">
          <a:blip r:embed="rId4">
            <a:alphaModFix/>
          </a:blip>
          <a:srcRect t="179" b="169"/>
          <a:stretch/>
        </p:blipFill>
        <p:spPr>
          <a:xfrm>
            <a:off x="1011438" y="2023450"/>
            <a:ext cx="3674250" cy="20595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KNOW IT’S </a:t>
            </a:r>
            <a:r>
              <a:rPr lang="en">
                <a:highlight>
                  <a:schemeClr val="accent3"/>
                </a:highlight>
              </a:rPr>
              <a:t>OKAY</a:t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604" name="Google Shape;604;p37"/>
          <p:cNvSpPr txBox="1">
            <a:spLocks noGrp="1"/>
          </p:cNvSpPr>
          <p:nvPr>
            <p:ph type="subTitle" idx="1"/>
          </p:nvPr>
        </p:nvSpPr>
        <p:spPr>
          <a:xfrm>
            <a:off x="719875" y="1262150"/>
            <a:ext cx="77040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you download a browser extension, investigate them.</a:t>
            </a:r>
            <a:endParaRPr/>
          </a:p>
        </p:txBody>
      </p:sp>
      <p:sp>
        <p:nvSpPr>
          <p:cNvPr id="605" name="Google Shape;605;p37"/>
          <p:cNvSpPr txBox="1">
            <a:spLocks noGrp="1"/>
          </p:cNvSpPr>
          <p:nvPr>
            <p:ph type="subTitle" idx="2"/>
          </p:nvPr>
        </p:nvSpPr>
        <p:spPr>
          <a:xfrm>
            <a:off x="719875" y="39225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4/5 or 5/5 stars? Nice.</a:t>
            </a:r>
            <a:endParaRPr/>
          </a:p>
        </p:txBody>
      </p:sp>
      <p:sp>
        <p:nvSpPr>
          <p:cNvPr id="606" name="Google Shape;606;p37"/>
          <p:cNvSpPr txBox="1">
            <a:spLocks noGrp="1"/>
          </p:cNvSpPr>
          <p:nvPr>
            <p:ph type="subTitle" idx="4"/>
          </p:nvPr>
        </p:nvSpPr>
        <p:spPr>
          <a:xfrm>
            <a:off x="6202925" y="3998775"/>
            <a:ext cx="2364900" cy="5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a second to look up the developer.</a:t>
            </a:r>
            <a:endParaRPr/>
          </a:p>
        </p:txBody>
      </p:sp>
      <p:sp>
        <p:nvSpPr>
          <p:cNvPr id="607" name="Google Shape;607;p37"/>
          <p:cNvSpPr txBox="1">
            <a:spLocks noGrp="1"/>
          </p:cNvSpPr>
          <p:nvPr>
            <p:ph type="subTitle" idx="5"/>
          </p:nvPr>
        </p:nvSpPr>
        <p:spPr>
          <a:xfrm>
            <a:off x="719875" y="3526775"/>
            <a:ext cx="21597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RATINGS</a:t>
            </a:r>
            <a:endParaRPr/>
          </a:p>
        </p:txBody>
      </p:sp>
      <p:sp>
        <p:nvSpPr>
          <p:cNvPr id="608" name="Google Shape;608;p37"/>
          <p:cNvSpPr txBox="1">
            <a:spLocks noGrp="1"/>
          </p:cNvSpPr>
          <p:nvPr>
            <p:ph type="subTitle" idx="6"/>
          </p:nvPr>
        </p:nvSpPr>
        <p:spPr>
          <a:xfrm>
            <a:off x="3327275" y="3425975"/>
            <a:ext cx="25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REVIEWERS?</a:t>
            </a:r>
            <a:endParaRPr/>
          </a:p>
        </p:txBody>
      </p:sp>
      <p:sp>
        <p:nvSpPr>
          <p:cNvPr id="609" name="Google Shape;609;p37"/>
          <p:cNvSpPr txBox="1">
            <a:spLocks noGrp="1"/>
          </p:cNvSpPr>
          <p:nvPr>
            <p:ph type="subTitle" idx="7"/>
          </p:nvPr>
        </p:nvSpPr>
        <p:spPr>
          <a:xfrm>
            <a:off x="6264425" y="3349775"/>
            <a:ext cx="215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MADE THIS?</a:t>
            </a:r>
            <a:endParaRPr/>
          </a:p>
        </p:txBody>
      </p:sp>
      <p:grpSp>
        <p:nvGrpSpPr>
          <p:cNvPr id="610" name="Google Shape;610;p37"/>
          <p:cNvGrpSpPr/>
          <p:nvPr/>
        </p:nvGrpSpPr>
        <p:grpSpPr>
          <a:xfrm>
            <a:off x="802587" y="2404350"/>
            <a:ext cx="1994288" cy="939750"/>
            <a:chOff x="878512" y="1086700"/>
            <a:chExt cx="1994288" cy="939750"/>
          </a:xfrm>
        </p:grpSpPr>
        <p:sp>
          <p:nvSpPr>
            <p:cNvPr id="611" name="Google Shape;611;p37"/>
            <p:cNvSpPr/>
            <p:nvPr/>
          </p:nvSpPr>
          <p:spPr>
            <a:xfrm>
              <a:off x="1201800" y="1086700"/>
              <a:ext cx="1671000" cy="939600"/>
            </a:xfrm>
            <a:prstGeom prst="snip1Rect">
              <a:avLst>
                <a:gd name="adj" fmla="val 11329"/>
              </a:avLst>
            </a:pr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2" name="Google Shape;612;p37"/>
            <p:cNvPicPr preferRelativeResize="0"/>
            <p:nvPr/>
          </p:nvPicPr>
          <p:blipFill rotWithShape="1">
            <a:blip r:embed="rId3">
              <a:alphaModFix/>
            </a:blip>
            <a:srcRect l="118057" t="-19087" r="-69096" b="45531"/>
            <a:stretch/>
          </p:blipFill>
          <p:spPr>
            <a:xfrm>
              <a:off x="878512" y="1237750"/>
              <a:ext cx="637500" cy="637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13" name="Google Shape;613;p37"/>
            <p:cNvSpPr txBox="1"/>
            <p:nvPr/>
          </p:nvSpPr>
          <p:spPr>
            <a:xfrm>
              <a:off x="1554600" y="1237750"/>
              <a:ext cx="1252500" cy="7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iriam Libre"/>
                  <a:ea typeface="Miriam Libre"/>
                  <a:cs typeface="Miriam Libre"/>
                  <a:sym typeface="Miriam Libre"/>
                </a:rPr>
                <a:t>Extensions get rated</a:t>
              </a:r>
              <a:endParaRPr>
                <a:latin typeface="Miriam Libre"/>
                <a:ea typeface="Miriam Libre"/>
                <a:cs typeface="Miriam Libre"/>
                <a:sym typeface="Miriam Libre"/>
              </a:endParaRPr>
            </a:p>
          </p:txBody>
        </p:sp>
      </p:grpSp>
      <p:grpSp>
        <p:nvGrpSpPr>
          <p:cNvPr id="614" name="Google Shape;614;p37"/>
          <p:cNvGrpSpPr/>
          <p:nvPr/>
        </p:nvGrpSpPr>
        <p:grpSpPr>
          <a:xfrm>
            <a:off x="3612725" y="2404350"/>
            <a:ext cx="1994287" cy="939600"/>
            <a:chOff x="878513" y="2236050"/>
            <a:chExt cx="1994287" cy="939600"/>
          </a:xfrm>
        </p:grpSpPr>
        <p:sp>
          <p:nvSpPr>
            <p:cNvPr id="615" name="Google Shape;615;p37"/>
            <p:cNvSpPr/>
            <p:nvPr/>
          </p:nvSpPr>
          <p:spPr>
            <a:xfrm>
              <a:off x="1201799" y="2236050"/>
              <a:ext cx="1671000" cy="939600"/>
            </a:xfrm>
            <a:prstGeom prst="snip1Rect">
              <a:avLst>
                <a:gd name="adj" fmla="val 11329"/>
              </a:avLst>
            </a:pr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6" name="Google Shape;616;p37"/>
            <p:cNvPicPr preferRelativeResize="0"/>
            <p:nvPr/>
          </p:nvPicPr>
          <p:blipFill rotWithShape="1">
            <a:blip r:embed="rId4">
              <a:alphaModFix/>
            </a:blip>
            <a:srcRect l="324187" t="-10114" r="-265619" b="36503"/>
            <a:stretch/>
          </p:blipFill>
          <p:spPr>
            <a:xfrm>
              <a:off x="878513" y="2387250"/>
              <a:ext cx="637500" cy="6372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17" name="Google Shape;617;p37"/>
            <p:cNvSpPr txBox="1"/>
            <p:nvPr/>
          </p:nvSpPr>
          <p:spPr>
            <a:xfrm>
              <a:off x="1547238" y="2339400"/>
              <a:ext cx="11439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iriam Libre"/>
                  <a:ea typeface="Miriam Libre"/>
                  <a:cs typeface="Miriam Libre"/>
                  <a:sym typeface="Miriam Libre"/>
                </a:rPr>
                <a:t>Extensions get reviewed</a:t>
              </a:r>
              <a:endParaRPr>
                <a:latin typeface="Miriam Libre"/>
                <a:ea typeface="Miriam Libre"/>
                <a:cs typeface="Miriam Libre"/>
                <a:sym typeface="Miriam Libre"/>
              </a:endParaRPr>
            </a:p>
          </p:txBody>
        </p:sp>
      </p:grpSp>
      <p:grpSp>
        <p:nvGrpSpPr>
          <p:cNvPr id="618" name="Google Shape;618;p37"/>
          <p:cNvGrpSpPr/>
          <p:nvPr/>
        </p:nvGrpSpPr>
        <p:grpSpPr>
          <a:xfrm>
            <a:off x="6347125" y="2328150"/>
            <a:ext cx="1994287" cy="939600"/>
            <a:chOff x="878513" y="3385400"/>
            <a:chExt cx="1994287" cy="939600"/>
          </a:xfrm>
        </p:grpSpPr>
        <p:sp>
          <p:nvSpPr>
            <p:cNvPr id="619" name="Google Shape;619;p37"/>
            <p:cNvSpPr/>
            <p:nvPr/>
          </p:nvSpPr>
          <p:spPr>
            <a:xfrm>
              <a:off x="1201799" y="3385400"/>
              <a:ext cx="1671000" cy="939600"/>
            </a:xfrm>
            <a:prstGeom prst="snip1Rect">
              <a:avLst>
                <a:gd name="adj" fmla="val 1132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0" name="Google Shape;620;p37"/>
            <p:cNvPicPr preferRelativeResize="0"/>
            <p:nvPr/>
          </p:nvPicPr>
          <p:blipFill rotWithShape="1">
            <a:blip r:embed="rId5">
              <a:alphaModFix/>
            </a:blip>
            <a:srcRect l="974176" t="22522" r="-956548" b="22517"/>
            <a:stretch/>
          </p:blipFill>
          <p:spPr>
            <a:xfrm>
              <a:off x="878513" y="3536600"/>
              <a:ext cx="637500" cy="6372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21" name="Google Shape;621;p37"/>
            <p:cNvSpPr txBox="1"/>
            <p:nvPr/>
          </p:nvSpPr>
          <p:spPr>
            <a:xfrm>
              <a:off x="1547238" y="3412550"/>
              <a:ext cx="1272000" cy="91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iriam Libre"/>
                  <a:ea typeface="Miriam Libre"/>
                  <a:cs typeface="Miriam Libre"/>
                  <a:sym typeface="Miriam Libre"/>
                </a:rPr>
                <a:t>Extensions were made by someone</a:t>
              </a:r>
              <a:endParaRPr>
                <a:latin typeface="Miriam Libre"/>
                <a:ea typeface="Miriam Libre"/>
                <a:cs typeface="Miriam Libre"/>
                <a:sym typeface="Miriam Libre"/>
              </a:endParaRPr>
            </a:p>
          </p:txBody>
        </p:sp>
      </p:grpSp>
      <p:sp>
        <p:nvSpPr>
          <p:cNvPr id="622" name="Google Shape;622;p37"/>
          <p:cNvSpPr txBox="1">
            <a:spLocks noGrp="1"/>
          </p:cNvSpPr>
          <p:nvPr>
            <p:ph type="subTitle" idx="2"/>
          </p:nvPr>
        </p:nvSpPr>
        <p:spPr>
          <a:xfrm>
            <a:off x="3539275" y="4074975"/>
            <a:ext cx="21597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Thousands? Nice.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EXTENSIONS HAVE </a:t>
            </a:r>
            <a:r>
              <a:rPr lang="en">
                <a:highlight>
                  <a:schemeClr val="accent2"/>
                </a:highlight>
              </a:rPr>
              <a:t>WEBSITES</a:t>
            </a:r>
            <a:endParaRPr>
              <a:highlight>
                <a:schemeClr val="accent2"/>
              </a:highlight>
            </a:endParaRPr>
          </a:p>
        </p:txBody>
      </p:sp>
      <p:sp>
        <p:nvSpPr>
          <p:cNvPr id="628" name="Google Shape;628;p38"/>
          <p:cNvSpPr txBox="1">
            <a:spLocks noGrp="1"/>
          </p:cNvSpPr>
          <p:nvPr>
            <p:ph type="subTitle" idx="1"/>
          </p:nvPr>
        </p:nvSpPr>
        <p:spPr>
          <a:xfrm>
            <a:off x="1066025" y="2602725"/>
            <a:ext cx="27732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INDIE DEVS</a:t>
            </a:r>
            <a:endParaRPr/>
          </a:p>
        </p:txBody>
      </p:sp>
      <p:sp>
        <p:nvSpPr>
          <p:cNvPr id="629" name="Google Shape;629;p38"/>
          <p:cNvSpPr txBox="1">
            <a:spLocks noGrp="1"/>
          </p:cNvSpPr>
          <p:nvPr>
            <p:ph type="subTitle" idx="2"/>
          </p:nvPr>
        </p:nvSpPr>
        <p:spPr>
          <a:xfrm>
            <a:off x="505250" y="3057750"/>
            <a:ext cx="38577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Independent developers are programmers/coders that create useful online tools for themselves and then choose to share it for free with others. Sometimes they create their own small company</a:t>
            </a:r>
            <a:endParaRPr/>
          </a:p>
        </p:txBody>
      </p:sp>
      <p:sp>
        <p:nvSpPr>
          <p:cNvPr id="630" name="Google Shape;630;p38"/>
          <p:cNvSpPr txBox="1">
            <a:spLocks noGrp="1"/>
          </p:cNvSpPr>
          <p:nvPr>
            <p:ph type="subTitle" idx="3"/>
          </p:nvPr>
        </p:nvSpPr>
        <p:spPr>
          <a:xfrm>
            <a:off x="5046525" y="2602725"/>
            <a:ext cx="3483300" cy="4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ORGANIZATIONS</a:t>
            </a:r>
            <a:endParaRPr/>
          </a:p>
        </p:txBody>
      </p:sp>
      <p:sp>
        <p:nvSpPr>
          <p:cNvPr id="631" name="Google Shape;631;p38"/>
          <p:cNvSpPr txBox="1">
            <a:spLocks noGrp="1"/>
          </p:cNvSpPr>
          <p:nvPr>
            <p:ph type="subTitle" idx="4"/>
          </p:nvPr>
        </p:nvSpPr>
        <p:spPr>
          <a:xfrm>
            <a:off x="5235625" y="3057750"/>
            <a:ext cx="3091500" cy="14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 nonprofits like 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Electronic Frontier Foundation</a:t>
            </a:r>
            <a:r>
              <a:rPr lang="en"/>
              <a:t> and the </a:t>
            </a:r>
            <a:r>
              <a:rPr lang="en" u="sng">
                <a:solidFill>
                  <a:schemeClr val="hlink"/>
                </a:solidFill>
                <a:hlinkClick r:id="rId4"/>
              </a:rPr>
              <a:t>Internet Archive</a:t>
            </a:r>
            <a:r>
              <a:rPr lang="en"/>
              <a:t> have created and shared extensions</a:t>
            </a:r>
            <a:endParaRPr/>
          </a:p>
        </p:txBody>
      </p:sp>
      <p:sp>
        <p:nvSpPr>
          <p:cNvPr id="632" name="Google Shape;632;p38"/>
          <p:cNvSpPr/>
          <p:nvPr/>
        </p:nvSpPr>
        <p:spPr>
          <a:xfrm>
            <a:off x="1982825" y="1641525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8"/>
          <p:cNvSpPr/>
          <p:nvPr/>
        </p:nvSpPr>
        <p:spPr>
          <a:xfrm>
            <a:off x="6239275" y="1641525"/>
            <a:ext cx="939600" cy="939600"/>
          </a:xfrm>
          <a:prstGeom prst="snip1Rect">
            <a:avLst>
              <a:gd name="adj" fmla="val 11329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8"/>
          <p:cNvGrpSpPr/>
          <p:nvPr/>
        </p:nvGrpSpPr>
        <p:grpSpPr>
          <a:xfrm>
            <a:off x="2193491" y="1877175"/>
            <a:ext cx="518085" cy="468297"/>
            <a:chOff x="1511863" y="1545195"/>
            <a:chExt cx="417676" cy="377537"/>
          </a:xfrm>
        </p:grpSpPr>
        <p:sp>
          <p:nvSpPr>
            <p:cNvPr id="635" name="Google Shape;635;p38"/>
            <p:cNvSpPr/>
            <p:nvPr/>
          </p:nvSpPr>
          <p:spPr>
            <a:xfrm>
              <a:off x="1517770" y="1551125"/>
              <a:ext cx="176127" cy="216266"/>
            </a:xfrm>
            <a:custGeom>
              <a:avLst/>
              <a:gdLst/>
              <a:ahLst/>
              <a:cxnLst/>
              <a:rect l="l" t="t" r="r" b="b"/>
              <a:pathLst>
                <a:path w="8109" h="9957" extrusionOk="0">
                  <a:moveTo>
                    <a:pt x="471" y="0"/>
                  </a:moveTo>
                  <a:cubicBezTo>
                    <a:pt x="213" y="0"/>
                    <a:pt x="1" y="212"/>
                    <a:pt x="1" y="455"/>
                  </a:cubicBezTo>
                  <a:lnTo>
                    <a:pt x="1" y="9502"/>
                  </a:lnTo>
                  <a:cubicBezTo>
                    <a:pt x="1" y="9744"/>
                    <a:pt x="213" y="9956"/>
                    <a:pt x="471" y="9956"/>
                  </a:cubicBezTo>
                  <a:lnTo>
                    <a:pt x="7654" y="9956"/>
                  </a:lnTo>
                  <a:cubicBezTo>
                    <a:pt x="7910" y="9956"/>
                    <a:pt x="8108" y="9744"/>
                    <a:pt x="8108" y="9502"/>
                  </a:cubicBezTo>
                  <a:lnTo>
                    <a:pt x="8108" y="455"/>
                  </a:lnTo>
                  <a:cubicBezTo>
                    <a:pt x="8108" y="212"/>
                    <a:pt x="7910" y="0"/>
                    <a:pt x="7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1747502" y="1551125"/>
              <a:ext cx="176106" cy="216266"/>
            </a:xfrm>
            <a:custGeom>
              <a:avLst/>
              <a:gdLst/>
              <a:ahLst/>
              <a:cxnLst/>
              <a:rect l="l" t="t" r="r" b="b"/>
              <a:pathLst>
                <a:path w="8108" h="9957" extrusionOk="0">
                  <a:moveTo>
                    <a:pt x="455" y="0"/>
                  </a:moveTo>
                  <a:cubicBezTo>
                    <a:pt x="198" y="0"/>
                    <a:pt x="0" y="212"/>
                    <a:pt x="0" y="455"/>
                  </a:cubicBezTo>
                  <a:lnTo>
                    <a:pt x="0" y="9502"/>
                  </a:lnTo>
                  <a:cubicBezTo>
                    <a:pt x="0" y="9744"/>
                    <a:pt x="198" y="9956"/>
                    <a:pt x="455" y="9956"/>
                  </a:cubicBezTo>
                  <a:lnTo>
                    <a:pt x="7653" y="9956"/>
                  </a:lnTo>
                  <a:cubicBezTo>
                    <a:pt x="7896" y="9956"/>
                    <a:pt x="8108" y="9744"/>
                    <a:pt x="8108" y="9502"/>
                  </a:cubicBezTo>
                  <a:lnTo>
                    <a:pt x="8108" y="455"/>
                  </a:lnTo>
                  <a:cubicBezTo>
                    <a:pt x="8108" y="212"/>
                    <a:pt x="7896" y="0"/>
                    <a:pt x="7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1560906" y="1684072"/>
              <a:ext cx="319588" cy="232382"/>
            </a:xfrm>
            <a:custGeom>
              <a:avLst/>
              <a:gdLst/>
              <a:ahLst/>
              <a:cxnLst/>
              <a:rect l="l" t="t" r="r" b="b"/>
              <a:pathLst>
                <a:path w="14714" h="10699" extrusionOk="0">
                  <a:moveTo>
                    <a:pt x="849" y="1"/>
                  </a:moveTo>
                  <a:cubicBezTo>
                    <a:pt x="379" y="1"/>
                    <a:pt x="0" y="380"/>
                    <a:pt x="0" y="850"/>
                  </a:cubicBezTo>
                  <a:lnTo>
                    <a:pt x="0" y="9850"/>
                  </a:lnTo>
                  <a:cubicBezTo>
                    <a:pt x="0" y="10321"/>
                    <a:pt x="379" y="10699"/>
                    <a:pt x="849" y="10699"/>
                  </a:cubicBezTo>
                  <a:lnTo>
                    <a:pt x="13865" y="10699"/>
                  </a:lnTo>
                  <a:cubicBezTo>
                    <a:pt x="14335" y="10699"/>
                    <a:pt x="14713" y="10321"/>
                    <a:pt x="14713" y="9850"/>
                  </a:cubicBezTo>
                  <a:lnTo>
                    <a:pt x="14713" y="850"/>
                  </a:lnTo>
                  <a:cubicBezTo>
                    <a:pt x="14713" y="380"/>
                    <a:pt x="14335" y="1"/>
                    <a:pt x="13865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1560906" y="1684072"/>
              <a:ext cx="319588" cy="130038"/>
            </a:xfrm>
            <a:custGeom>
              <a:avLst/>
              <a:gdLst/>
              <a:ahLst/>
              <a:cxnLst/>
              <a:rect l="l" t="t" r="r" b="b"/>
              <a:pathLst>
                <a:path w="14714" h="5987" extrusionOk="0">
                  <a:moveTo>
                    <a:pt x="849" y="1"/>
                  </a:moveTo>
                  <a:cubicBezTo>
                    <a:pt x="379" y="1"/>
                    <a:pt x="0" y="380"/>
                    <a:pt x="0" y="850"/>
                  </a:cubicBezTo>
                  <a:lnTo>
                    <a:pt x="0" y="3335"/>
                  </a:lnTo>
                  <a:lnTo>
                    <a:pt x="773" y="4835"/>
                  </a:lnTo>
                  <a:cubicBezTo>
                    <a:pt x="1136" y="5547"/>
                    <a:pt x="1864" y="5987"/>
                    <a:pt x="2667" y="5987"/>
                  </a:cubicBezTo>
                  <a:lnTo>
                    <a:pt x="12046" y="5987"/>
                  </a:lnTo>
                  <a:cubicBezTo>
                    <a:pt x="12850" y="5987"/>
                    <a:pt x="13577" y="5547"/>
                    <a:pt x="13941" y="4835"/>
                  </a:cubicBezTo>
                  <a:lnTo>
                    <a:pt x="14713" y="3335"/>
                  </a:lnTo>
                  <a:lnTo>
                    <a:pt x="14713" y="850"/>
                  </a:lnTo>
                  <a:cubicBezTo>
                    <a:pt x="14713" y="380"/>
                    <a:pt x="14335" y="1"/>
                    <a:pt x="13865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1560906" y="1684072"/>
              <a:ext cx="319588" cy="113900"/>
            </a:xfrm>
            <a:custGeom>
              <a:avLst/>
              <a:gdLst/>
              <a:ahLst/>
              <a:cxnLst/>
              <a:rect l="l" t="t" r="r" b="b"/>
              <a:pathLst>
                <a:path w="14714" h="5244" extrusionOk="0">
                  <a:moveTo>
                    <a:pt x="849" y="1"/>
                  </a:moveTo>
                  <a:cubicBezTo>
                    <a:pt x="379" y="1"/>
                    <a:pt x="0" y="380"/>
                    <a:pt x="0" y="850"/>
                  </a:cubicBezTo>
                  <a:lnTo>
                    <a:pt x="0" y="1668"/>
                  </a:lnTo>
                  <a:lnTo>
                    <a:pt x="1439" y="4486"/>
                  </a:lnTo>
                  <a:cubicBezTo>
                    <a:pt x="1667" y="4957"/>
                    <a:pt x="2152" y="5244"/>
                    <a:pt x="2667" y="5244"/>
                  </a:cubicBezTo>
                  <a:lnTo>
                    <a:pt x="12046" y="5244"/>
                  </a:lnTo>
                  <a:cubicBezTo>
                    <a:pt x="12561" y="5244"/>
                    <a:pt x="13046" y="4957"/>
                    <a:pt x="13274" y="4486"/>
                  </a:cubicBezTo>
                  <a:lnTo>
                    <a:pt x="14713" y="1668"/>
                  </a:lnTo>
                  <a:lnTo>
                    <a:pt x="14713" y="850"/>
                  </a:lnTo>
                  <a:cubicBezTo>
                    <a:pt x="14713" y="380"/>
                    <a:pt x="14335" y="1"/>
                    <a:pt x="13865" y="1"/>
                  </a:cubicBezTo>
                  <a:close/>
                </a:path>
              </a:pathLst>
            </a:custGeom>
            <a:solidFill>
              <a:srgbClr val="FFA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1704388" y="1776904"/>
              <a:ext cx="32602" cy="47741"/>
            </a:xfrm>
            <a:custGeom>
              <a:avLst/>
              <a:gdLst/>
              <a:ahLst/>
              <a:cxnLst/>
              <a:rect l="l" t="t" r="r" b="b"/>
              <a:pathLst>
                <a:path w="1501" h="2198" extrusionOk="0">
                  <a:moveTo>
                    <a:pt x="349" y="0"/>
                  </a:moveTo>
                  <a:cubicBezTo>
                    <a:pt x="153" y="0"/>
                    <a:pt x="1" y="152"/>
                    <a:pt x="1" y="333"/>
                  </a:cubicBezTo>
                  <a:lnTo>
                    <a:pt x="1" y="1849"/>
                  </a:lnTo>
                  <a:cubicBezTo>
                    <a:pt x="1" y="2046"/>
                    <a:pt x="153" y="2198"/>
                    <a:pt x="349" y="2198"/>
                  </a:cubicBezTo>
                  <a:lnTo>
                    <a:pt x="1153" y="2198"/>
                  </a:lnTo>
                  <a:cubicBezTo>
                    <a:pt x="1349" y="2198"/>
                    <a:pt x="1500" y="2046"/>
                    <a:pt x="1500" y="1849"/>
                  </a:cubicBezTo>
                  <a:lnTo>
                    <a:pt x="1500" y="333"/>
                  </a:lnTo>
                  <a:cubicBezTo>
                    <a:pt x="1500" y="152"/>
                    <a:pt x="1349" y="0"/>
                    <a:pt x="1153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1802128" y="1597193"/>
              <a:ext cx="49087" cy="49065"/>
            </a:xfrm>
            <a:custGeom>
              <a:avLst/>
              <a:gdLst/>
              <a:ahLst/>
              <a:cxnLst/>
              <a:rect l="l" t="t" r="r" b="b"/>
              <a:pathLst>
                <a:path w="2260" h="2259" extrusionOk="0">
                  <a:moveTo>
                    <a:pt x="1138" y="1"/>
                  </a:moveTo>
                  <a:cubicBezTo>
                    <a:pt x="501" y="1"/>
                    <a:pt x="1" y="501"/>
                    <a:pt x="1" y="1138"/>
                  </a:cubicBezTo>
                  <a:cubicBezTo>
                    <a:pt x="1" y="1758"/>
                    <a:pt x="501" y="2259"/>
                    <a:pt x="1138" y="2259"/>
                  </a:cubicBezTo>
                  <a:cubicBezTo>
                    <a:pt x="1758" y="2259"/>
                    <a:pt x="2259" y="1758"/>
                    <a:pt x="2259" y="1138"/>
                  </a:cubicBezTo>
                  <a:cubicBezTo>
                    <a:pt x="2259" y="501"/>
                    <a:pt x="1758" y="1"/>
                    <a:pt x="1138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1826824" y="1579773"/>
              <a:ext cx="42159" cy="77997"/>
            </a:xfrm>
            <a:custGeom>
              <a:avLst/>
              <a:gdLst/>
              <a:ahLst/>
              <a:cxnLst/>
              <a:rect l="l" t="t" r="r" b="b"/>
              <a:pathLst>
                <a:path w="1941" h="3591" extrusionOk="0">
                  <a:moveTo>
                    <a:pt x="1" y="0"/>
                  </a:moveTo>
                  <a:lnTo>
                    <a:pt x="1" y="1940"/>
                  </a:lnTo>
                  <a:lnTo>
                    <a:pt x="985" y="3591"/>
                  </a:lnTo>
                  <a:cubicBezTo>
                    <a:pt x="1577" y="3243"/>
                    <a:pt x="1940" y="2621"/>
                    <a:pt x="1940" y="1940"/>
                  </a:cubicBezTo>
                  <a:cubicBezTo>
                    <a:pt x="1940" y="863"/>
                    <a:pt x="1061" y="0"/>
                    <a:pt x="1" y="0"/>
                  </a:cubicBezTo>
                  <a:close/>
                </a:path>
              </a:pathLst>
            </a:custGeom>
            <a:solidFill>
              <a:srgbClr val="240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1540489" y="1580077"/>
              <a:ext cx="130016" cy="74739"/>
            </a:xfrm>
            <a:custGeom>
              <a:avLst/>
              <a:gdLst/>
              <a:ahLst/>
              <a:cxnLst/>
              <a:rect l="l" t="t" r="r" b="b"/>
              <a:pathLst>
                <a:path w="5986" h="3441" extrusionOk="0">
                  <a:moveTo>
                    <a:pt x="274" y="1"/>
                  </a:moveTo>
                  <a:cubicBezTo>
                    <a:pt x="122" y="1"/>
                    <a:pt x="1" y="122"/>
                    <a:pt x="1" y="273"/>
                  </a:cubicBezTo>
                  <a:lnTo>
                    <a:pt x="1" y="3152"/>
                  </a:lnTo>
                  <a:cubicBezTo>
                    <a:pt x="1" y="3320"/>
                    <a:pt x="122" y="3441"/>
                    <a:pt x="274" y="3441"/>
                  </a:cubicBezTo>
                  <a:lnTo>
                    <a:pt x="5698" y="3441"/>
                  </a:lnTo>
                  <a:cubicBezTo>
                    <a:pt x="5850" y="3441"/>
                    <a:pt x="5986" y="3320"/>
                    <a:pt x="5986" y="3152"/>
                  </a:cubicBezTo>
                  <a:cubicBezTo>
                    <a:pt x="5986" y="3001"/>
                    <a:pt x="5850" y="2880"/>
                    <a:pt x="5698" y="2880"/>
                  </a:cubicBezTo>
                  <a:lnTo>
                    <a:pt x="561" y="2880"/>
                  </a:lnTo>
                  <a:lnTo>
                    <a:pt x="561" y="273"/>
                  </a:lnTo>
                  <a:cubicBezTo>
                    <a:pt x="561" y="122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1563860" y="1605099"/>
              <a:ext cx="12207" cy="26021"/>
            </a:xfrm>
            <a:custGeom>
              <a:avLst/>
              <a:gdLst/>
              <a:ahLst/>
              <a:cxnLst/>
              <a:rect l="l" t="t" r="r" b="b"/>
              <a:pathLst>
                <a:path w="562" h="1198" extrusionOk="0">
                  <a:moveTo>
                    <a:pt x="273" y="0"/>
                  </a:moveTo>
                  <a:cubicBezTo>
                    <a:pt x="121" y="0"/>
                    <a:pt x="0" y="137"/>
                    <a:pt x="0" y="289"/>
                  </a:cubicBezTo>
                  <a:lnTo>
                    <a:pt x="0" y="909"/>
                  </a:lnTo>
                  <a:cubicBezTo>
                    <a:pt x="0" y="1061"/>
                    <a:pt x="121" y="1198"/>
                    <a:pt x="273" y="1198"/>
                  </a:cubicBezTo>
                  <a:cubicBezTo>
                    <a:pt x="440" y="1198"/>
                    <a:pt x="561" y="1061"/>
                    <a:pt x="561" y="909"/>
                  </a:cubicBezTo>
                  <a:lnTo>
                    <a:pt x="561" y="289"/>
                  </a:lnTo>
                  <a:cubicBezTo>
                    <a:pt x="561" y="137"/>
                    <a:pt x="440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1588860" y="1589960"/>
              <a:ext cx="12228" cy="41159"/>
            </a:xfrm>
            <a:custGeom>
              <a:avLst/>
              <a:gdLst/>
              <a:ahLst/>
              <a:cxnLst/>
              <a:rect l="l" t="t" r="r" b="b"/>
              <a:pathLst>
                <a:path w="563" h="1895" extrusionOk="0">
                  <a:moveTo>
                    <a:pt x="289" y="0"/>
                  </a:moveTo>
                  <a:cubicBezTo>
                    <a:pt x="138" y="0"/>
                    <a:pt x="1" y="121"/>
                    <a:pt x="1" y="273"/>
                  </a:cubicBezTo>
                  <a:lnTo>
                    <a:pt x="1" y="1606"/>
                  </a:lnTo>
                  <a:cubicBezTo>
                    <a:pt x="1" y="1758"/>
                    <a:pt x="138" y="1895"/>
                    <a:pt x="289" y="1895"/>
                  </a:cubicBezTo>
                  <a:cubicBezTo>
                    <a:pt x="441" y="1895"/>
                    <a:pt x="562" y="1758"/>
                    <a:pt x="562" y="1606"/>
                  </a:cubicBezTo>
                  <a:lnTo>
                    <a:pt x="562" y="273"/>
                  </a:lnTo>
                  <a:cubicBezTo>
                    <a:pt x="562" y="121"/>
                    <a:pt x="441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1614229" y="1597540"/>
              <a:ext cx="12185" cy="33579"/>
            </a:xfrm>
            <a:custGeom>
              <a:avLst/>
              <a:gdLst/>
              <a:ahLst/>
              <a:cxnLst/>
              <a:rect l="l" t="t" r="r" b="b"/>
              <a:pathLst>
                <a:path w="561" h="1546" extrusionOk="0">
                  <a:moveTo>
                    <a:pt x="273" y="0"/>
                  </a:moveTo>
                  <a:cubicBezTo>
                    <a:pt x="121" y="0"/>
                    <a:pt x="0" y="122"/>
                    <a:pt x="0" y="288"/>
                  </a:cubicBezTo>
                  <a:lnTo>
                    <a:pt x="0" y="1257"/>
                  </a:lnTo>
                  <a:cubicBezTo>
                    <a:pt x="0" y="1409"/>
                    <a:pt x="121" y="1546"/>
                    <a:pt x="273" y="1546"/>
                  </a:cubicBezTo>
                  <a:cubicBezTo>
                    <a:pt x="439" y="1546"/>
                    <a:pt x="560" y="1409"/>
                    <a:pt x="560" y="1257"/>
                  </a:cubicBezTo>
                  <a:lnTo>
                    <a:pt x="560" y="288"/>
                  </a:lnTo>
                  <a:cubicBezTo>
                    <a:pt x="560" y="122"/>
                    <a:pt x="439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1639228" y="1574495"/>
              <a:ext cx="12185" cy="56624"/>
            </a:xfrm>
            <a:custGeom>
              <a:avLst/>
              <a:gdLst/>
              <a:ahLst/>
              <a:cxnLst/>
              <a:rect l="l" t="t" r="r" b="b"/>
              <a:pathLst>
                <a:path w="561" h="2607" extrusionOk="0">
                  <a:moveTo>
                    <a:pt x="288" y="1"/>
                  </a:moveTo>
                  <a:cubicBezTo>
                    <a:pt x="136" y="1"/>
                    <a:pt x="1" y="122"/>
                    <a:pt x="1" y="273"/>
                  </a:cubicBezTo>
                  <a:lnTo>
                    <a:pt x="1" y="2318"/>
                  </a:lnTo>
                  <a:cubicBezTo>
                    <a:pt x="1" y="2470"/>
                    <a:pt x="136" y="2607"/>
                    <a:pt x="288" y="2607"/>
                  </a:cubicBezTo>
                  <a:cubicBezTo>
                    <a:pt x="440" y="2607"/>
                    <a:pt x="561" y="2470"/>
                    <a:pt x="561" y="2318"/>
                  </a:cubicBezTo>
                  <a:lnTo>
                    <a:pt x="561" y="273"/>
                  </a:lnTo>
                  <a:cubicBezTo>
                    <a:pt x="561" y="122"/>
                    <a:pt x="440" y="1"/>
                    <a:pt x="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1664554" y="1728533"/>
              <a:ext cx="112271" cy="12185"/>
            </a:xfrm>
            <a:custGeom>
              <a:avLst/>
              <a:gdLst/>
              <a:ahLst/>
              <a:cxnLst/>
              <a:rect l="l" t="t" r="r" b="b"/>
              <a:pathLst>
                <a:path w="5169" h="561" extrusionOk="0">
                  <a:moveTo>
                    <a:pt x="289" y="0"/>
                  </a:moveTo>
                  <a:cubicBezTo>
                    <a:pt x="138" y="0"/>
                    <a:pt x="1" y="121"/>
                    <a:pt x="1" y="287"/>
                  </a:cubicBezTo>
                  <a:cubicBezTo>
                    <a:pt x="1" y="439"/>
                    <a:pt x="138" y="560"/>
                    <a:pt x="289" y="560"/>
                  </a:cubicBezTo>
                  <a:lnTo>
                    <a:pt x="4880" y="560"/>
                  </a:lnTo>
                  <a:cubicBezTo>
                    <a:pt x="5032" y="560"/>
                    <a:pt x="5169" y="439"/>
                    <a:pt x="5169" y="287"/>
                  </a:cubicBezTo>
                  <a:cubicBezTo>
                    <a:pt x="5169" y="121"/>
                    <a:pt x="5032" y="0"/>
                    <a:pt x="4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1795895" y="1573496"/>
              <a:ext cx="79017" cy="90551"/>
            </a:xfrm>
            <a:custGeom>
              <a:avLst/>
              <a:gdLst/>
              <a:ahLst/>
              <a:cxnLst/>
              <a:rect l="l" t="t" r="r" b="b"/>
              <a:pathLst>
                <a:path w="3638" h="4169" extrusionOk="0">
                  <a:moveTo>
                    <a:pt x="1136" y="1425"/>
                  </a:moveTo>
                  <a:lnTo>
                    <a:pt x="1136" y="2229"/>
                  </a:lnTo>
                  <a:cubicBezTo>
                    <a:pt x="1136" y="2274"/>
                    <a:pt x="1152" y="2320"/>
                    <a:pt x="1182" y="2364"/>
                  </a:cubicBezTo>
                  <a:lnTo>
                    <a:pt x="1591" y="3061"/>
                  </a:lnTo>
                  <a:cubicBezTo>
                    <a:pt x="1530" y="3061"/>
                    <a:pt x="1470" y="3077"/>
                    <a:pt x="1425" y="3077"/>
                  </a:cubicBezTo>
                  <a:cubicBezTo>
                    <a:pt x="954" y="3077"/>
                    <a:pt x="576" y="2698"/>
                    <a:pt x="576" y="2229"/>
                  </a:cubicBezTo>
                  <a:cubicBezTo>
                    <a:pt x="576" y="1849"/>
                    <a:pt x="803" y="1532"/>
                    <a:pt x="1136" y="1425"/>
                  </a:cubicBezTo>
                  <a:close/>
                  <a:moveTo>
                    <a:pt x="1698" y="592"/>
                  </a:moveTo>
                  <a:cubicBezTo>
                    <a:pt x="2485" y="728"/>
                    <a:pt x="3076" y="1410"/>
                    <a:pt x="3076" y="2229"/>
                  </a:cubicBezTo>
                  <a:cubicBezTo>
                    <a:pt x="3076" y="2714"/>
                    <a:pt x="2864" y="3168"/>
                    <a:pt x="2500" y="3486"/>
                  </a:cubicBezTo>
                  <a:lnTo>
                    <a:pt x="1698" y="2138"/>
                  </a:lnTo>
                  <a:lnTo>
                    <a:pt x="1698" y="592"/>
                  </a:lnTo>
                  <a:close/>
                  <a:moveTo>
                    <a:pt x="1425" y="1"/>
                  </a:moveTo>
                  <a:cubicBezTo>
                    <a:pt x="1258" y="1"/>
                    <a:pt x="1136" y="122"/>
                    <a:pt x="1136" y="289"/>
                  </a:cubicBezTo>
                  <a:lnTo>
                    <a:pt x="1136" y="835"/>
                  </a:lnTo>
                  <a:cubicBezTo>
                    <a:pt x="485" y="970"/>
                    <a:pt x="0" y="1532"/>
                    <a:pt x="0" y="2229"/>
                  </a:cubicBezTo>
                  <a:cubicBezTo>
                    <a:pt x="0" y="3001"/>
                    <a:pt x="637" y="3637"/>
                    <a:pt x="1425" y="3637"/>
                  </a:cubicBezTo>
                  <a:cubicBezTo>
                    <a:pt x="1576" y="3637"/>
                    <a:pt x="1742" y="3607"/>
                    <a:pt x="1894" y="3562"/>
                  </a:cubicBezTo>
                  <a:lnTo>
                    <a:pt x="2167" y="4031"/>
                  </a:lnTo>
                  <a:cubicBezTo>
                    <a:pt x="2213" y="4092"/>
                    <a:pt x="2273" y="4138"/>
                    <a:pt x="2349" y="4152"/>
                  </a:cubicBezTo>
                  <a:cubicBezTo>
                    <a:pt x="2364" y="4168"/>
                    <a:pt x="2395" y="4168"/>
                    <a:pt x="2409" y="4168"/>
                  </a:cubicBezTo>
                  <a:cubicBezTo>
                    <a:pt x="2470" y="4168"/>
                    <a:pt x="2516" y="4152"/>
                    <a:pt x="2561" y="4122"/>
                  </a:cubicBezTo>
                  <a:cubicBezTo>
                    <a:pt x="3227" y="3728"/>
                    <a:pt x="3637" y="3001"/>
                    <a:pt x="3637" y="2229"/>
                  </a:cubicBezTo>
                  <a:cubicBezTo>
                    <a:pt x="3637" y="1001"/>
                    <a:pt x="2652" y="1"/>
                    <a:pt x="1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1511863" y="1545195"/>
              <a:ext cx="417676" cy="377537"/>
            </a:xfrm>
            <a:custGeom>
              <a:avLst/>
              <a:gdLst/>
              <a:ahLst/>
              <a:cxnLst/>
              <a:rect l="l" t="t" r="r" b="b"/>
              <a:pathLst>
                <a:path w="19230" h="17382" extrusionOk="0">
                  <a:moveTo>
                    <a:pt x="16123" y="6683"/>
                  </a:moveTo>
                  <a:cubicBezTo>
                    <a:pt x="16441" y="6683"/>
                    <a:pt x="16684" y="6940"/>
                    <a:pt x="16684" y="7244"/>
                  </a:cubicBezTo>
                  <a:lnTo>
                    <a:pt x="16684" y="8001"/>
                  </a:lnTo>
                  <a:lnTo>
                    <a:pt x="15290" y="10759"/>
                  </a:lnTo>
                  <a:cubicBezTo>
                    <a:pt x="15092" y="11123"/>
                    <a:pt x="14728" y="11351"/>
                    <a:pt x="14304" y="11351"/>
                  </a:cubicBezTo>
                  <a:lnTo>
                    <a:pt x="10653" y="11351"/>
                  </a:lnTo>
                  <a:lnTo>
                    <a:pt x="10653" y="11001"/>
                  </a:lnTo>
                  <a:cubicBezTo>
                    <a:pt x="10653" y="10668"/>
                    <a:pt x="10364" y="10381"/>
                    <a:pt x="10017" y="10381"/>
                  </a:cubicBezTo>
                  <a:lnTo>
                    <a:pt x="9213" y="10381"/>
                  </a:lnTo>
                  <a:cubicBezTo>
                    <a:pt x="8865" y="10381"/>
                    <a:pt x="8592" y="10668"/>
                    <a:pt x="8592" y="11001"/>
                  </a:cubicBezTo>
                  <a:lnTo>
                    <a:pt x="8592" y="11351"/>
                  </a:lnTo>
                  <a:lnTo>
                    <a:pt x="4925" y="11351"/>
                  </a:lnTo>
                  <a:cubicBezTo>
                    <a:pt x="4516" y="11351"/>
                    <a:pt x="4137" y="11123"/>
                    <a:pt x="3955" y="10759"/>
                  </a:cubicBezTo>
                  <a:lnTo>
                    <a:pt x="2546" y="8001"/>
                  </a:lnTo>
                  <a:lnTo>
                    <a:pt x="2546" y="7244"/>
                  </a:lnTo>
                  <a:cubicBezTo>
                    <a:pt x="2546" y="6940"/>
                    <a:pt x="2788" y="6683"/>
                    <a:pt x="3107" y="6683"/>
                  </a:cubicBezTo>
                  <a:close/>
                  <a:moveTo>
                    <a:pt x="10017" y="10941"/>
                  </a:moveTo>
                  <a:cubicBezTo>
                    <a:pt x="10061" y="10941"/>
                    <a:pt x="10077" y="10971"/>
                    <a:pt x="10077" y="11001"/>
                  </a:cubicBezTo>
                  <a:lnTo>
                    <a:pt x="10077" y="12517"/>
                  </a:lnTo>
                  <a:cubicBezTo>
                    <a:pt x="10077" y="12547"/>
                    <a:pt x="10061" y="12577"/>
                    <a:pt x="10017" y="12577"/>
                  </a:cubicBezTo>
                  <a:lnTo>
                    <a:pt x="9213" y="12577"/>
                  </a:lnTo>
                  <a:cubicBezTo>
                    <a:pt x="9183" y="12577"/>
                    <a:pt x="9152" y="12547"/>
                    <a:pt x="9152" y="12517"/>
                  </a:cubicBezTo>
                  <a:lnTo>
                    <a:pt x="9152" y="11001"/>
                  </a:lnTo>
                  <a:cubicBezTo>
                    <a:pt x="9152" y="10971"/>
                    <a:pt x="9183" y="10941"/>
                    <a:pt x="9213" y="10941"/>
                  </a:cubicBezTo>
                  <a:close/>
                  <a:moveTo>
                    <a:pt x="743" y="0"/>
                  </a:moveTo>
                  <a:cubicBezTo>
                    <a:pt x="333" y="0"/>
                    <a:pt x="0" y="319"/>
                    <a:pt x="0" y="728"/>
                  </a:cubicBezTo>
                  <a:lnTo>
                    <a:pt x="0" y="9775"/>
                  </a:lnTo>
                  <a:cubicBezTo>
                    <a:pt x="0" y="10169"/>
                    <a:pt x="333" y="10502"/>
                    <a:pt x="743" y="10502"/>
                  </a:cubicBezTo>
                  <a:lnTo>
                    <a:pt x="1986" y="10502"/>
                  </a:lnTo>
                  <a:lnTo>
                    <a:pt x="1986" y="16244"/>
                  </a:lnTo>
                  <a:cubicBezTo>
                    <a:pt x="1986" y="16866"/>
                    <a:pt x="2485" y="17381"/>
                    <a:pt x="3107" y="17381"/>
                  </a:cubicBezTo>
                  <a:lnTo>
                    <a:pt x="4425" y="17381"/>
                  </a:lnTo>
                  <a:cubicBezTo>
                    <a:pt x="4576" y="17381"/>
                    <a:pt x="4713" y="17244"/>
                    <a:pt x="4713" y="17093"/>
                  </a:cubicBezTo>
                  <a:cubicBezTo>
                    <a:pt x="4713" y="16941"/>
                    <a:pt x="4576" y="16820"/>
                    <a:pt x="4425" y="16820"/>
                  </a:cubicBezTo>
                  <a:lnTo>
                    <a:pt x="3107" y="16820"/>
                  </a:lnTo>
                  <a:cubicBezTo>
                    <a:pt x="2804" y="16820"/>
                    <a:pt x="2546" y="16563"/>
                    <a:pt x="2546" y="16244"/>
                  </a:cubicBezTo>
                  <a:lnTo>
                    <a:pt x="2546" y="9244"/>
                  </a:lnTo>
                  <a:lnTo>
                    <a:pt x="3440" y="11017"/>
                  </a:lnTo>
                  <a:cubicBezTo>
                    <a:pt x="3728" y="11577"/>
                    <a:pt x="4289" y="11911"/>
                    <a:pt x="4925" y="11911"/>
                  </a:cubicBezTo>
                  <a:lnTo>
                    <a:pt x="8592" y="11911"/>
                  </a:lnTo>
                  <a:lnTo>
                    <a:pt x="8592" y="12517"/>
                  </a:lnTo>
                  <a:cubicBezTo>
                    <a:pt x="8592" y="12866"/>
                    <a:pt x="8865" y="13139"/>
                    <a:pt x="9213" y="13139"/>
                  </a:cubicBezTo>
                  <a:lnTo>
                    <a:pt x="10017" y="13139"/>
                  </a:lnTo>
                  <a:cubicBezTo>
                    <a:pt x="10364" y="13139"/>
                    <a:pt x="10653" y="12866"/>
                    <a:pt x="10653" y="12517"/>
                  </a:cubicBezTo>
                  <a:lnTo>
                    <a:pt x="10653" y="11911"/>
                  </a:lnTo>
                  <a:lnTo>
                    <a:pt x="14304" y="11911"/>
                  </a:lnTo>
                  <a:cubicBezTo>
                    <a:pt x="14941" y="11911"/>
                    <a:pt x="15502" y="11577"/>
                    <a:pt x="15789" y="11017"/>
                  </a:cubicBezTo>
                  <a:lnTo>
                    <a:pt x="16684" y="9244"/>
                  </a:lnTo>
                  <a:lnTo>
                    <a:pt x="16684" y="16244"/>
                  </a:lnTo>
                  <a:cubicBezTo>
                    <a:pt x="16684" y="16563"/>
                    <a:pt x="16441" y="16820"/>
                    <a:pt x="16123" y="16820"/>
                  </a:cubicBezTo>
                  <a:lnTo>
                    <a:pt x="5562" y="16820"/>
                  </a:lnTo>
                  <a:cubicBezTo>
                    <a:pt x="5394" y="16820"/>
                    <a:pt x="5273" y="16941"/>
                    <a:pt x="5273" y="17093"/>
                  </a:cubicBezTo>
                  <a:cubicBezTo>
                    <a:pt x="5273" y="17244"/>
                    <a:pt x="5394" y="17381"/>
                    <a:pt x="5562" y="17381"/>
                  </a:cubicBezTo>
                  <a:lnTo>
                    <a:pt x="16123" y="17381"/>
                  </a:lnTo>
                  <a:cubicBezTo>
                    <a:pt x="16744" y="17381"/>
                    <a:pt x="17260" y="16866"/>
                    <a:pt x="17260" y="16244"/>
                  </a:cubicBezTo>
                  <a:lnTo>
                    <a:pt x="17260" y="10502"/>
                  </a:lnTo>
                  <a:lnTo>
                    <a:pt x="18502" y="10502"/>
                  </a:lnTo>
                  <a:cubicBezTo>
                    <a:pt x="18896" y="10502"/>
                    <a:pt x="19229" y="10169"/>
                    <a:pt x="19229" y="9775"/>
                  </a:cubicBezTo>
                  <a:lnTo>
                    <a:pt x="19229" y="3259"/>
                  </a:lnTo>
                  <a:cubicBezTo>
                    <a:pt x="19229" y="3092"/>
                    <a:pt x="19108" y="2970"/>
                    <a:pt x="18957" y="2970"/>
                  </a:cubicBezTo>
                  <a:cubicBezTo>
                    <a:pt x="18789" y="2970"/>
                    <a:pt x="18668" y="3092"/>
                    <a:pt x="18668" y="3259"/>
                  </a:cubicBezTo>
                  <a:lnTo>
                    <a:pt x="18668" y="9775"/>
                  </a:lnTo>
                  <a:cubicBezTo>
                    <a:pt x="18668" y="9866"/>
                    <a:pt x="18593" y="9941"/>
                    <a:pt x="18502" y="9941"/>
                  </a:cubicBezTo>
                  <a:lnTo>
                    <a:pt x="17260" y="9941"/>
                  </a:lnTo>
                  <a:lnTo>
                    <a:pt x="17260" y="7244"/>
                  </a:lnTo>
                  <a:cubicBezTo>
                    <a:pt x="17260" y="6623"/>
                    <a:pt x="16744" y="6122"/>
                    <a:pt x="16123" y="6122"/>
                  </a:cubicBezTo>
                  <a:lnTo>
                    <a:pt x="11122" y="6122"/>
                  </a:lnTo>
                  <a:lnTo>
                    <a:pt x="11122" y="728"/>
                  </a:lnTo>
                  <a:cubicBezTo>
                    <a:pt x="11122" y="637"/>
                    <a:pt x="11213" y="562"/>
                    <a:pt x="11304" y="562"/>
                  </a:cubicBezTo>
                  <a:lnTo>
                    <a:pt x="18502" y="562"/>
                  </a:lnTo>
                  <a:cubicBezTo>
                    <a:pt x="18593" y="562"/>
                    <a:pt x="18668" y="637"/>
                    <a:pt x="18668" y="728"/>
                  </a:cubicBezTo>
                  <a:lnTo>
                    <a:pt x="18668" y="2122"/>
                  </a:lnTo>
                  <a:cubicBezTo>
                    <a:pt x="18668" y="2289"/>
                    <a:pt x="18789" y="2410"/>
                    <a:pt x="18957" y="2410"/>
                  </a:cubicBezTo>
                  <a:cubicBezTo>
                    <a:pt x="19108" y="2410"/>
                    <a:pt x="19229" y="2289"/>
                    <a:pt x="19229" y="2122"/>
                  </a:cubicBezTo>
                  <a:lnTo>
                    <a:pt x="19229" y="728"/>
                  </a:lnTo>
                  <a:cubicBezTo>
                    <a:pt x="19229" y="319"/>
                    <a:pt x="18896" y="0"/>
                    <a:pt x="18502" y="0"/>
                  </a:cubicBezTo>
                  <a:lnTo>
                    <a:pt x="11304" y="0"/>
                  </a:lnTo>
                  <a:cubicBezTo>
                    <a:pt x="10895" y="0"/>
                    <a:pt x="10562" y="319"/>
                    <a:pt x="10562" y="728"/>
                  </a:cubicBezTo>
                  <a:lnTo>
                    <a:pt x="10562" y="6122"/>
                  </a:lnTo>
                  <a:lnTo>
                    <a:pt x="8667" y="6122"/>
                  </a:lnTo>
                  <a:lnTo>
                    <a:pt x="8667" y="728"/>
                  </a:lnTo>
                  <a:cubicBezTo>
                    <a:pt x="8667" y="319"/>
                    <a:pt x="8334" y="0"/>
                    <a:pt x="7926" y="0"/>
                  </a:cubicBezTo>
                  <a:lnTo>
                    <a:pt x="3804" y="0"/>
                  </a:lnTo>
                  <a:cubicBezTo>
                    <a:pt x="3637" y="0"/>
                    <a:pt x="3515" y="122"/>
                    <a:pt x="3515" y="273"/>
                  </a:cubicBezTo>
                  <a:cubicBezTo>
                    <a:pt x="3515" y="425"/>
                    <a:pt x="3637" y="562"/>
                    <a:pt x="3804" y="562"/>
                  </a:cubicBezTo>
                  <a:lnTo>
                    <a:pt x="7926" y="562"/>
                  </a:lnTo>
                  <a:cubicBezTo>
                    <a:pt x="8031" y="562"/>
                    <a:pt x="8107" y="637"/>
                    <a:pt x="8107" y="728"/>
                  </a:cubicBezTo>
                  <a:lnTo>
                    <a:pt x="8107" y="6122"/>
                  </a:lnTo>
                  <a:lnTo>
                    <a:pt x="3107" y="6122"/>
                  </a:lnTo>
                  <a:cubicBezTo>
                    <a:pt x="2485" y="6122"/>
                    <a:pt x="1986" y="6623"/>
                    <a:pt x="1986" y="7244"/>
                  </a:cubicBezTo>
                  <a:lnTo>
                    <a:pt x="1986" y="9941"/>
                  </a:lnTo>
                  <a:lnTo>
                    <a:pt x="743" y="9941"/>
                  </a:lnTo>
                  <a:cubicBezTo>
                    <a:pt x="636" y="9941"/>
                    <a:pt x="561" y="9866"/>
                    <a:pt x="561" y="9775"/>
                  </a:cubicBezTo>
                  <a:lnTo>
                    <a:pt x="561" y="728"/>
                  </a:lnTo>
                  <a:cubicBezTo>
                    <a:pt x="561" y="637"/>
                    <a:pt x="636" y="562"/>
                    <a:pt x="743" y="562"/>
                  </a:cubicBezTo>
                  <a:lnTo>
                    <a:pt x="2667" y="562"/>
                  </a:lnTo>
                  <a:cubicBezTo>
                    <a:pt x="2834" y="562"/>
                    <a:pt x="2955" y="425"/>
                    <a:pt x="2955" y="273"/>
                  </a:cubicBezTo>
                  <a:cubicBezTo>
                    <a:pt x="2955" y="122"/>
                    <a:pt x="2834" y="0"/>
                    <a:pt x="2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38"/>
          <p:cNvGrpSpPr/>
          <p:nvPr/>
        </p:nvGrpSpPr>
        <p:grpSpPr>
          <a:xfrm>
            <a:off x="6500854" y="1877212"/>
            <a:ext cx="416609" cy="468305"/>
            <a:chOff x="1534886" y="3322409"/>
            <a:chExt cx="371607" cy="417719"/>
          </a:xfrm>
        </p:grpSpPr>
        <p:sp>
          <p:nvSpPr>
            <p:cNvPr id="652" name="Google Shape;652;p38"/>
            <p:cNvSpPr/>
            <p:nvPr/>
          </p:nvSpPr>
          <p:spPr>
            <a:xfrm>
              <a:off x="1608603" y="3328361"/>
              <a:ext cx="223825" cy="258381"/>
            </a:xfrm>
            <a:custGeom>
              <a:avLst/>
              <a:gdLst/>
              <a:ahLst/>
              <a:cxnLst/>
              <a:rect l="l" t="t" r="r" b="b"/>
              <a:pathLst>
                <a:path w="10305" h="11896" extrusionOk="0">
                  <a:moveTo>
                    <a:pt x="5148" y="0"/>
                  </a:moveTo>
                  <a:cubicBezTo>
                    <a:pt x="5129" y="0"/>
                    <a:pt x="5111" y="0"/>
                    <a:pt x="5092" y="0"/>
                  </a:cubicBezTo>
                  <a:cubicBezTo>
                    <a:pt x="2304" y="46"/>
                    <a:pt x="47" y="2319"/>
                    <a:pt x="17" y="5107"/>
                  </a:cubicBezTo>
                  <a:cubicBezTo>
                    <a:pt x="1" y="6592"/>
                    <a:pt x="623" y="7926"/>
                    <a:pt x="1623" y="8880"/>
                  </a:cubicBezTo>
                  <a:cubicBezTo>
                    <a:pt x="2017" y="9259"/>
                    <a:pt x="2229" y="9775"/>
                    <a:pt x="2229" y="10320"/>
                  </a:cubicBezTo>
                  <a:lnTo>
                    <a:pt x="2229" y="11896"/>
                  </a:lnTo>
                  <a:lnTo>
                    <a:pt x="8092" y="11896"/>
                  </a:lnTo>
                  <a:lnTo>
                    <a:pt x="8092" y="10320"/>
                  </a:lnTo>
                  <a:cubicBezTo>
                    <a:pt x="8092" y="9775"/>
                    <a:pt x="8320" y="9244"/>
                    <a:pt x="8714" y="8865"/>
                  </a:cubicBezTo>
                  <a:cubicBezTo>
                    <a:pt x="9699" y="7926"/>
                    <a:pt x="10305" y="6607"/>
                    <a:pt x="10305" y="5152"/>
                  </a:cubicBezTo>
                  <a:cubicBezTo>
                    <a:pt x="10305" y="2308"/>
                    <a:pt x="7987" y="0"/>
                    <a:pt x="5148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1707342" y="3328361"/>
              <a:ext cx="125085" cy="258381"/>
            </a:xfrm>
            <a:custGeom>
              <a:avLst/>
              <a:gdLst/>
              <a:ahLst/>
              <a:cxnLst/>
              <a:rect l="l" t="t" r="r" b="b"/>
              <a:pathLst>
                <a:path w="5759" h="11896" extrusionOk="0">
                  <a:moveTo>
                    <a:pt x="602" y="0"/>
                  </a:moveTo>
                  <a:cubicBezTo>
                    <a:pt x="583" y="0"/>
                    <a:pt x="565" y="0"/>
                    <a:pt x="546" y="0"/>
                  </a:cubicBezTo>
                  <a:cubicBezTo>
                    <a:pt x="364" y="0"/>
                    <a:pt x="183" y="16"/>
                    <a:pt x="1" y="46"/>
                  </a:cubicBezTo>
                  <a:cubicBezTo>
                    <a:pt x="2546" y="350"/>
                    <a:pt x="4516" y="2516"/>
                    <a:pt x="4516" y="5152"/>
                  </a:cubicBezTo>
                  <a:cubicBezTo>
                    <a:pt x="4516" y="6607"/>
                    <a:pt x="3910" y="7926"/>
                    <a:pt x="2926" y="8865"/>
                  </a:cubicBezTo>
                  <a:cubicBezTo>
                    <a:pt x="2532" y="9244"/>
                    <a:pt x="2304" y="9775"/>
                    <a:pt x="2304" y="10320"/>
                  </a:cubicBezTo>
                  <a:lnTo>
                    <a:pt x="2304" y="11896"/>
                  </a:lnTo>
                  <a:lnTo>
                    <a:pt x="3546" y="11896"/>
                  </a:lnTo>
                  <a:lnTo>
                    <a:pt x="3546" y="10320"/>
                  </a:lnTo>
                  <a:cubicBezTo>
                    <a:pt x="3546" y="9775"/>
                    <a:pt x="3774" y="9244"/>
                    <a:pt x="4168" y="8865"/>
                  </a:cubicBezTo>
                  <a:cubicBezTo>
                    <a:pt x="5153" y="7926"/>
                    <a:pt x="5759" y="6607"/>
                    <a:pt x="5759" y="5152"/>
                  </a:cubicBezTo>
                  <a:cubicBezTo>
                    <a:pt x="5759" y="2308"/>
                    <a:pt x="3441" y="0"/>
                    <a:pt x="602" y="0"/>
                  </a:cubicBezTo>
                  <a:close/>
                </a:path>
              </a:pathLst>
            </a:custGeom>
            <a:solidFill>
              <a:srgbClr val="FFD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1635949" y="3586720"/>
              <a:ext cx="169850" cy="147479"/>
            </a:xfrm>
            <a:custGeom>
              <a:avLst/>
              <a:gdLst/>
              <a:ahLst/>
              <a:cxnLst/>
              <a:rect l="l" t="t" r="r" b="b"/>
              <a:pathLst>
                <a:path w="7820" h="6790" extrusionOk="0">
                  <a:moveTo>
                    <a:pt x="394" y="1"/>
                  </a:moveTo>
                  <a:cubicBezTo>
                    <a:pt x="166" y="1"/>
                    <a:pt x="0" y="197"/>
                    <a:pt x="15" y="425"/>
                  </a:cubicBezTo>
                  <a:lnTo>
                    <a:pt x="378" y="3622"/>
                  </a:lnTo>
                  <a:cubicBezTo>
                    <a:pt x="576" y="5426"/>
                    <a:pt x="2091" y="6789"/>
                    <a:pt x="3910" y="6789"/>
                  </a:cubicBezTo>
                  <a:cubicBezTo>
                    <a:pt x="5712" y="6789"/>
                    <a:pt x="7227" y="5426"/>
                    <a:pt x="7425" y="3622"/>
                  </a:cubicBezTo>
                  <a:lnTo>
                    <a:pt x="7789" y="425"/>
                  </a:lnTo>
                  <a:cubicBezTo>
                    <a:pt x="7819" y="197"/>
                    <a:pt x="7637" y="1"/>
                    <a:pt x="7409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1707342" y="3586720"/>
              <a:ext cx="98457" cy="147479"/>
            </a:xfrm>
            <a:custGeom>
              <a:avLst/>
              <a:gdLst/>
              <a:ahLst/>
              <a:cxnLst/>
              <a:rect l="l" t="t" r="r" b="b"/>
              <a:pathLst>
                <a:path w="4533" h="6790" extrusionOk="0">
                  <a:moveTo>
                    <a:pt x="2880" y="1"/>
                  </a:moveTo>
                  <a:cubicBezTo>
                    <a:pt x="3108" y="1"/>
                    <a:pt x="3290" y="197"/>
                    <a:pt x="3259" y="425"/>
                  </a:cubicBezTo>
                  <a:lnTo>
                    <a:pt x="2910" y="3622"/>
                  </a:lnTo>
                  <a:cubicBezTo>
                    <a:pt x="2728" y="5214"/>
                    <a:pt x="1516" y="6456"/>
                    <a:pt x="1" y="6729"/>
                  </a:cubicBezTo>
                  <a:cubicBezTo>
                    <a:pt x="198" y="6759"/>
                    <a:pt x="410" y="6789"/>
                    <a:pt x="623" y="6789"/>
                  </a:cubicBezTo>
                  <a:cubicBezTo>
                    <a:pt x="2425" y="6789"/>
                    <a:pt x="3940" y="5426"/>
                    <a:pt x="4138" y="3622"/>
                  </a:cubicBezTo>
                  <a:lnTo>
                    <a:pt x="4502" y="425"/>
                  </a:lnTo>
                  <a:cubicBezTo>
                    <a:pt x="4532" y="197"/>
                    <a:pt x="4350" y="1"/>
                    <a:pt x="4122" y="1"/>
                  </a:cubicBezTo>
                  <a:close/>
                </a:path>
              </a:pathLst>
            </a:custGeom>
            <a:solidFill>
              <a:srgbClr val="AA2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1642834" y="3394520"/>
              <a:ext cx="155711" cy="91181"/>
            </a:xfrm>
            <a:custGeom>
              <a:avLst/>
              <a:gdLst/>
              <a:ahLst/>
              <a:cxnLst/>
              <a:rect l="l" t="t" r="r" b="b"/>
              <a:pathLst>
                <a:path w="7169" h="4198" extrusionOk="0">
                  <a:moveTo>
                    <a:pt x="2896" y="1"/>
                  </a:moveTo>
                  <a:cubicBezTo>
                    <a:pt x="2441" y="1"/>
                    <a:pt x="2062" y="334"/>
                    <a:pt x="1971" y="758"/>
                  </a:cubicBezTo>
                  <a:cubicBezTo>
                    <a:pt x="1971" y="789"/>
                    <a:pt x="1956" y="803"/>
                    <a:pt x="1940" y="819"/>
                  </a:cubicBezTo>
                  <a:lnTo>
                    <a:pt x="1926" y="819"/>
                  </a:lnTo>
                  <a:cubicBezTo>
                    <a:pt x="1918" y="826"/>
                    <a:pt x="1906" y="830"/>
                    <a:pt x="1893" y="830"/>
                  </a:cubicBezTo>
                  <a:cubicBezTo>
                    <a:pt x="1880" y="830"/>
                    <a:pt x="1865" y="826"/>
                    <a:pt x="1849" y="819"/>
                  </a:cubicBezTo>
                  <a:cubicBezTo>
                    <a:pt x="1726" y="762"/>
                    <a:pt x="1594" y="731"/>
                    <a:pt x="1460" y="731"/>
                  </a:cubicBezTo>
                  <a:cubicBezTo>
                    <a:pt x="1414" y="731"/>
                    <a:pt x="1367" y="735"/>
                    <a:pt x="1320" y="743"/>
                  </a:cubicBezTo>
                  <a:cubicBezTo>
                    <a:pt x="865" y="803"/>
                    <a:pt x="516" y="1167"/>
                    <a:pt x="486" y="1621"/>
                  </a:cubicBezTo>
                  <a:cubicBezTo>
                    <a:pt x="471" y="1773"/>
                    <a:pt x="486" y="1925"/>
                    <a:pt x="546" y="2076"/>
                  </a:cubicBezTo>
                  <a:cubicBezTo>
                    <a:pt x="198" y="2334"/>
                    <a:pt x="1" y="2773"/>
                    <a:pt x="77" y="3228"/>
                  </a:cubicBezTo>
                  <a:cubicBezTo>
                    <a:pt x="183" y="3803"/>
                    <a:pt x="683" y="4197"/>
                    <a:pt x="1259" y="4197"/>
                  </a:cubicBezTo>
                  <a:lnTo>
                    <a:pt x="5910" y="4197"/>
                  </a:lnTo>
                  <a:cubicBezTo>
                    <a:pt x="6486" y="4197"/>
                    <a:pt x="6987" y="3803"/>
                    <a:pt x="7092" y="3228"/>
                  </a:cubicBezTo>
                  <a:cubicBezTo>
                    <a:pt x="7169" y="2773"/>
                    <a:pt x="6971" y="2334"/>
                    <a:pt x="6623" y="2076"/>
                  </a:cubicBezTo>
                  <a:cubicBezTo>
                    <a:pt x="6684" y="1925"/>
                    <a:pt x="6698" y="1773"/>
                    <a:pt x="6684" y="1621"/>
                  </a:cubicBezTo>
                  <a:cubicBezTo>
                    <a:pt x="6653" y="1167"/>
                    <a:pt x="6304" y="803"/>
                    <a:pt x="5866" y="743"/>
                  </a:cubicBezTo>
                  <a:cubicBezTo>
                    <a:pt x="5815" y="735"/>
                    <a:pt x="5765" y="731"/>
                    <a:pt x="5716" y="731"/>
                  </a:cubicBezTo>
                  <a:cubicBezTo>
                    <a:pt x="5575" y="731"/>
                    <a:pt x="5443" y="762"/>
                    <a:pt x="5320" y="819"/>
                  </a:cubicBezTo>
                  <a:cubicBezTo>
                    <a:pt x="5305" y="826"/>
                    <a:pt x="5290" y="830"/>
                    <a:pt x="5276" y="830"/>
                  </a:cubicBezTo>
                  <a:cubicBezTo>
                    <a:pt x="5263" y="830"/>
                    <a:pt x="5252" y="826"/>
                    <a:pt x="5244" y="819"/>
                  </a:cubicBezTo>
                  <a:cubicBezTo>
                    <a:pt x="5213" y="803"/>
                    <a:pt x="5199" y="789"/>
                    <a:pt x="5199" y="758"/>
                  </a:cubicBezTo>
                  <a:cubicBezTo>
                    <a:pt x="5108" y="334"/>
                    <a:pt x="4728" y="1"/>
                    <a:pt x="4274" y="1"/>
                  </a:cubicBezTo>
                  <a:cubicBezTo>
                    <a:pt x="4001" y="1"/>
                    <a:pt x="3759" y="122"/>
                    <a:pt x="3593" y="304"/>
                  </a:cubicBezTo>
                  <a:cubicBezTo>
                    <a:pt x="3411" y="122"/>
                    <a:pt x="3168" y="1"/>
                    <a:pt x="2896" y="1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1665227" y="3411961"/>
              <a:ext cx="1325" cy="673"/>
            </a:xfrm>
            <a:custGeom>
              <a:avLst/>
              <a:gdLst/>
              <a:ahLst/>
              <a:cxnLst/>
              <a:rect l="l" t="t" r="r" b="b"/>
              <a:pathLst>
                <a:path w="61" h="31" extrusionOk="0">
                  <a:moveTo>
                    <a:pt x="61" y="0"/>
                  </a:moveTo>
                  <a:lnTo>
                    <a:pt x="61" y="0"/>
                  </a:lnTo>
                  <a:cubicBezTo>
                    <a:pt x="46" y="0"/>
                    <a:pt x="16" y="16"/>
                    <a:pt x="0" y="31"/>
                  </a:cubicBezTo>
                  <a:cubicBezTo>
                    <a:pt x="16" y="31"/>
                    <a:pt x="30" y="16"/>
                    <a:pt x="30" y="16"/>
                  </a:cubicBezTo>
                  <a:lnTo>
                    <a:pt x="46" y="16"/>
                  </a:lnTo>
                  <a:cubicBezTo>
                    <a:pt x="46" y="16"/>
                    <a:pt x="46" y="0"/>
                    <a:pt x="61" y="0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1752455" y="3410375"/>
              <a:ext cx="46090" cy="75325"/>
            </a:xfrm>
            <a:custGeom>
              <a:avLst/>
              <a:gdLst/>
              <a:ahLst/>
              <a:cxnLst/>
              <a:rect l="l" t="t" r="r" b="b"/>
              <a:pathLst>
                <a:path w="2122" h="3468" extrusionOk="0">
                  <a:moveTo>
                    <a:pt x="669" y="1"/>
                  </a:moveTo>
                  <a:cubicBezTo>
                    <a:pt x="528" y="1"/>
                    <a:pt x="396" y="32"/>
                    <a:pt x="273" y="89"/>
                  </a:cubicBezTo>
                  <a:cubicBezTo>
                    <a:pt x="257" y="104"/>
                    <a:pt x="243" y="104"/>
                    <a:pt x="227" y="104"/>
                  </a:cubicBezTo>
                  <a:cubicBezTo>
                    <a:pt x="530" y="240"/>
                    <a:pt x="742" y="544"/>
                    <a:pt x="772" y="891"/>
                  </a:cubicBezTo>
                  <a:cubicBezTo>
                    <a:pt x="788" y="1043"/>
                    <a:pt x="772" y="1195"/>
                    <a:pt x="712" y="1346"/>
                  </a:cubicBezTo>
                  <a:cubicBezTo>
                    <a:pt x="1061" y="1604"/>
                    <a:pt x="1257" y="2043"/>
                    <a:pt x="1182" y="2498"/>
                  </a:cubicBezTo>
                  <a:cubicBezTo>
                    <a:pt x="1076" y="3073"/>
                    <a:pt x="576" y="3467"/>
                    <a:pt x="0" y="3467"/>
                  </a:cubicBezTo>
                  <a:lnTo>
                    <a:pt x="863" y="3467"/>
                  </a:lnTo>
                  <a:cubicBezTo>
                    <a:pt x="1439" y="3467"/>
                    <a:pt x="1940" y="3073"/>
                    <a:pt x="2045" y="2498"/>
                  </a:cubicBezTo>
                  <a:cubicBezTo>
                    <a:pt x="2122" y="2043"/>
                    <a:pt x="1924" y="1604"/>
                    <a:pt x="1576" y="1346"/>
                  </a:cubicBezTo>
                  <a:cubicBezTo>
                    <a:pt x="1637" y="1195"/>
                    <a:pt x="1651" y="1043"/>
                    <a:pt x="1637" y="891"/>
                  </a:cubicBezTo>
                  <a:cubicBezTo>
                    <a:pt x="1606" y="437"/>
                    <a:pt x="1257" y="73"/>
                    <a:pt x="819" y="13"/>
                  </a:cubicBezTo>
                  <a:cubicBezTo>
                    <a:pt x="768" y="5"/>
                    <a:pt x="718" y="1"/>
                    <a:pt x="669" y="1"/>
                  </a:cubicBezTo>
                  <a:close/>
                </a:path>
              </a:pathLst>
            </a:custGeom>
            <a:solidFill>
              <a:srgbClr val="FF7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1714271" y="3426817"/>
              <a:ext cx="25043" cy="37815"/>
            </a:xfrm>
            <a:custGeom>
              <a:avLst/>
              <a:gdLst/>
              <a:ahLst/>
              <a:cxnLst/>
              <a:rect l="l" t="t" r="r" b="b"/>
              <a:pathLst>
                <a:path w="1153" h="1741" extrusionOk="0">
                  <a:moveTo>
                    <a:pt x="840" y="1"/>
                  </a:moveTo>
                  <a:cubicBezTo>
                    <a:pt x="780" y="1"/>
                    <a:pt x="719" y="20"/>
                    <a:pt x="667" y="59"/>
                  </a:cubicBezTo>
                  <a:cubicBezTo>
                    <a:pt x="637" y="90"/>
                    <a:pt x="122" y="528"/>
                    <a:pt x="15" y="1423"/>
                  </a:cubicBezTo>
                  <a:cubicBezTo>
                    <a:pt x="1" y="1575"/>
                    <a:pt x="106" y="1726"/>
                    <a:pt x="273" y="1741"/>
                  </a:cubicBezTo>
                  <a:lnTo>
                    <a:pt x="304" y="1741"/>
                  </a:lnTo>
                  <a:cubicBezTo>
                    <a:pt x="439" y="1741"/>
                    <a:pt x="561" y="1635"/>
                    <a:pt x="576" y="1484"/>
                  </a:cubicBezTo>
                  <a:cubicBezTo>
                    <a:pt x="652" y="831"/>
                    <a:pt x="1001" y="514"/>
                    <a:pt x="1031" y="498"/>
                  </a:cubicBezTo>
                  <a:cubicBezTo>
                    <a:pt x="1136" y="393"/>
                    <a:pt x="1152" y="225"/>
                    <a:pt x="1061" y="104"/>
                  </a:cubicBezTo>
                  <a:cubicBezTo>
                    <a:pt x="1000" y="35"/>
                    <a:pt x="920" y="1"/>
                    <a:pt x="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1548721" y="3342392"/>
              <a:ext cx="49391" cy="31081"/>
            </a:xfrm>
            <a:custGeom>
              <a:avLst/>
              <a:gdLst/>
              <a:ahLst/>
              <a:cxnLst/>
              <a:rect l="l" t="t" r="r" b="b"/>
              <a:pathLst>
                <a:path w="2274" h="1431" extrusionOk="0">
                  <a:moveTo>
                    <a:pt x="305" y="0"/>
                  </a:moveTo>
                  <a:cubicBezTo>
                    <a:pt x="204" y="0"/>
                    <a:pt x="112" y="51"/>
                    <a:pt x="61" y="142"/>
                  </a:cubicBezTo>
                  <a:cubicBezTo>
                    <a:pt x="0" y="279"/>
                    <a:pt x="46" y="461"/>
                    <a:pt x="182" y="536"/>
                  </a:cubicBezTo>
                  <a:lnTo>
                    <a:pt x="1818" y="1401"/>
                  </a:lnTo>
                  <a:cubicBezTo>
                    <a:pt x="1865" y="1415"/>
                    <a:pt x="1909" y="1431"/>
                    <a:pt x="1955" y="1431"/>
                  </a:cubicBezTo>
                  <a:cubicBezTo>
                    <a:pt x="2046" y="1431"/>
                    <a:pt x="2152" y="1370"/>
                    <a:pt x="2198" y="1279"/>
                  </a:cubicBezTo>
                  <a:cubicBezTo>
                    <a:pt x="2273" y="1142"/>
                    <a:pt x="2228" y="976"/>
                    <a:pt x="2091" y="900"/>
                  </a:cubicBezTo>
                  <a:lnTo>
                    <a:pt x="455" y="37"/>
                  </a:lnTo>
                  <a:cubicBezTo>
                    <a:pt x="405" y="12"/>
                    <a:pt x="354" y="0"/>
                    <a:pt x="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1540489" y="3472386"/>
              <a:ext cx="51368" cy="26824"/>
            </a:xfrm>
            <a:custGeom>
              <a:avLst/>
              <a:gdLst/>
              <a:ahLst/>
              <a:cxnLst/>
              <a:rect l="l" t="t" r="r" b="b"/>
              <a:pathLst>
                <a:path w="2365" h="1235" extrusionOk="0">
                  <a:moveTo>
                    <a:pt x="2048" y="1"/>
                  </a:moveTo>
                  <a:cubicBezTo>
                    <a:pt x="2013" y="1"/>
                    <a:pt x="1977" y="8"/>
                    <a:pt x="1940" y="22"/>
                  </a:cubicBezTo>
                  <a:lnTo>
                    <a:pt x="213" y="689"/>
                  </a:lnTo>
                  <a:cubicBezTo>
                    <a:pt x="76" y="749"/>
                    <a:pt x="1" y="915"/>
                    <a:pt x="62" y="1067"/>
                  </a:cubicBezTo>
                  <a:cubicBezTo>
                    <a:pt x="106" y="1174"/>
                    <a:pt x="213" y="1234"/>
                    <a:pt x="318" y="1234"/>
                  </a:cubicBezTo>
                  <a:cubicBezTo>
                    <a:pt x="349" y="1234"/>
                    <a:pt x="395" y="1234"/>
                    <a:pt x="425" y="1219"/>
                  </a:cubicBezTo>
                  <a:lnTo>
                    <a:pt x="2153" y="537"/>
                  </a:lnTo>
                  <a:cubicBezTo>
                    <a:pt x="2288" y="491"/>
                    <a:pt x="2365" y="325"/>
                    <a:pt x="2304" y="174"/>
                  </a:cubicBezTo>
                  <a:cubicBezTo>
                    <a:pt x="2258" y="69"/>
                    <a:pt x="2159" y="1"/>
                    <a:pt x="20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1534886" y="3413242"/>
              <a:ext cx="52693" cy="14878"/>
            </a:xfrm>
            <a:custGeom>
              <a:avLst/>
              <a:gdLst/>
              <a:ahLst/>
              <a:cxnLst/>
              <a:rect l="l" t="t" r="r" b="b"/>
              <a:pathLst>
                <a:path w="2426" h="685" extrusionOk="0">
                  <a:moveTo>
                    <a:pt x="2147" y="1"/>
                  </a:moveTo>
                  <a:cubicBezTo>
                    <a:pt x="2139" y="1"/>
                    <a:pt x="2130" y="1"/>
                    <a:pt x="2122" y="2"/>
                  </a:cubicBezTo>
                  <a:lnTo>
                    <a:pt x="273" y="123"/>
                  </a:lnTo>
                  <a:cubicBezTo>
                    <a:pt x="122" y="139"/>
                    <a:pt x="1" y="275"/>
                    <a:pt x="16" y="426"/>
                  </a:cubicBezTo>
                  <a:cubicBezTo>
                    <a:pt x="16" y="578"/>
                    <a:pt x="138" y="684"/>
                    <a:pt x="289" y="684"/>
                  </a:cubicBezTo>
                  <a:lnTo>
                    <a:pt x="304" y="684"/>
                  </a:lnTo>
                  <a:lnTo>
                    <a:pt x="2152" y="563"/>
                  </a:lnTo>
                  <a:cubicBezTo>
                    <a:pt x="2320" y="547"/>
                    <a:pt x="2425" y="426"/>
                    <a:pt x="2425" y="260"/>
                  </a:cubicBezTo>
                  <a:cubicBezTo>
                    <a:pt x="2411" y="117"/>
                    <a:pt x="2288" y="1"/>
                    <a:pt x="2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1843288" y="3342392"/>
              <a:ext cx="49695" cy="31081"/>
            </a:xfrm>
            <a:custGeom>
              <a:avLst/>
              <a:gdLst/>
              <a:ahLst/>
              <a:cxnLst/>
              <a:rect l="l" t="t" r="r" b="b"/>
              <a:pathLst>
                <a:path w="2288" h="1431" extrusionOk="0">
                  <a:moveTo>
                    <a:pt x="1972" y="0"/>
                  </a:moveTo>
                  <a:cubicBezTo>
                    <a:pt x="1926" y="0"/>
                    <a:pt x="1878" y="12"/>
                    <a:pt x="1833" y="37"/>
                  </a:cubicBezTo>
                  <a:lnTo>
                    <a:pt x="197" y="900"/>
                  </a:lnTo>
                  <a:cubicBezTo>
                    <a:pt x="61" y="976"/>
                    <a:pt x="0" y="1142"/>
                    <a:pt x="76" y="1279"/>
                  </a:cubicBezTo>
                  <a:cubicBezTo>
                    <a:pt x="122" y="1370"/>
                    <a:pt x="227" y="1431"/>
                    <a:pt x="318" y="1431"/>
                  </a:cubicBezTo>
                  <a:cubicBezTo>
                    <a:pt x="364" y="1431"/>
                    <a:pt x="409" y="1415"/>
                    <a:pt x="455" y="1401"/>
                  </a:cubicBezTo>
                  <a:lnTo>
                    <a:pt x="2092" y="536"/>
                  </a:lnTo>
                  <a:cubicBezTo>
                    <a:pt x="2227" y="461"/>
                    <a:pt x="2288" y="279"/>
                    <a:pt x="2213" y="142"/>
                  </a:cubicBezTo>
                  <a:cubicBezTo>
                    <a:pt x="2161" y="51"/>
                    <a:pt x="2069" y="0"/>
                    <a:pt x="19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1849521" y="3472386"/>
              <a:ext cx="51368" cy="26824"/>
            </a:xfrm>
            <a:custGeom>
              <a:avLst/>
              <a:gdLst/>
              <a:ahLst/>
              <a:cxnLst/>
              <a:rect l="l" t="t" r="r" b="b"/>
              <a:pathLst>
                <a:path w="2365" h="1235" extrusionOk="0">
                  <a:moveTo>
                    <a:pt x="324" y="1"/>
                  </a:moveTo>
                  <a:cubicBezTo>
                    <a:pt x="215" y="1"/>
                    <a:pt x="107" y="69"/>
                    <a:pt x="61" y="174"/>
                  </a:cubicBezTo>
                  <a:cubicBezTo>
                    <a:pt x="1" y="325"/>
                    <a:pt x="77" y="491"/>
                    <a:pt x="213" y="537"/>
                  </a:cubicBezTo>
                  <a:lnTo>
                    <a:pt x="1940" y="1219"/>
                  </a:lnTo>
                  <a:cubicBezTo>
                    <a:pt x="1986" y="1234"/>
                    <a:pt x="2017" y="1234"/>
                    <a:pt x="2047" y="1234"/>
                  </a:cubicBezTo>
                  <a:cubicBezTo>
                    <a:pt x="2152" y="1234"/>
                    <a:pt x="2274" y="1174"/>
                    <a:pt x="2304" y="1067"/>
                  </a:cubicBezTo>
                  <a:cubicBezTo>
                    <a:pt x="2365" y="915"/>
                    <a:pt x="2289" y="749"/>
                    <a:pt x="2152" y="689"/>
                  </a:cubicBezTo>
                  <a:lnTo>
                    <a:pt x="425" y="22"/>
                  </a:lnTo>
                  <a:cubicBezTo>
                    <a:pt x="393" y="8"/>
                    <a:pt x="358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1853822" y="3413242"/>
              <a:ext cx="52671" cy="14878"/>
            </a:xfrm>
            <a:custGeom>
              <a:avLst/>
              <a:gdLst/>
              <a:ahLst/>
              <a:cxnLst/>
              <a:rect l="l" t="t" r="r" b="b"/>
              <a:pathLst>
                <a:path w="2425" h="685" extrusionOk="0">
                  <a:moveTo>
                    <a:pt x="279" y="1"/>
                  </a:moveTo>
                  <a:cubicBezTo>
                    <a:pt x="137" y="1"/>
                    <a:pt x="14" y="117"/>
                    <a:pt x="0" y="260"/>
                  </a:cubicBezTo>
                  <a:cubicBezTo>
                    <a:pt x="0" y="426"/>
                    <a:pt x="122" y="547"/>
                    <a:pt x="273" y="563"/>
                  </a:cubicBezTo>
                  <a:lnTo>
                    <a:pt x="2122" y="684"/>
                  </a:lnTo>
                  <a:lnTo>
                    <a:pt x="2136" y="684"/>
                  </a:lnTo>
                  <a:cubicBezTo>
                    <a:pt x="2288" y="684"/>
                    <a:pt x="2409" y="578"/>
                    <a:pt x="2425" y="426"/>
                  </a:cubicBezTo>
                  <a:cubicBezTo>
                    <a:pt x="2425" y="275"/>
                    <a:pt x="2318" y="139"/>
                    <a:pt x="2152" y="123"/>
                  </a:cubicBezTo>
                  <a:lnTo>
                    <a:pt x="303" y="2"/>
                  </a:lnTo>
                  <a:cubicBezTo>
                    <a:pt x="295" y="1"/>
                    <a:pt x="287" y="1"/>
                    <a:pt x="2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1602695" y="3322409"/>
              <a:ext cx="236010" cy="417719"/>
            </a:xfrm>
            <a:custGeom>
              <a:avLst/>
              <a:gdLst/>
              <a:ahLst/>
              <a:cxnLst/>
              <a:rect l="l" t="t" r="r" b="b"/>
              <a:pathLst>
                <a:path w="10866" h="19232" extrusionOk="0">
                  <a:moveTo>
                    <a:pt x="8940" y="12457"/>
                  </a:moveTo>
                  <a:cubicBezTo>
                    <a:pt x="8986" y="12457"/>
                    <a:pt x="9001" y="12473"/>
                    <a:pt x="9017" y="12488"/>
                  </a:cubicBezTo>
                  <a:cubicBezTo>
                    <a:pt x="9031" y="12503"/>
                    <a:pt x="9047" y="12518"/>
                    <a:pt x="9031" y="12564"/>
                  </a:cubicBezTo>
                  <a:lnTo>
                    <a:pt x="8926" y="13564"/>
                  </a:lnTo>
                  <a:lnTo>
                    <a:pt x="1940" y="13564"/>
                  </a:lnTo>
                  <a:lnTo>
                    <a:pt x="1834" y="12564"/>
                  </a:lnTo>
                  <a:cubicBezTo>
                    <a:pt x="1818" y="12518"/>
                    <a:pt x="1849" y="12503"/>
                    <a:pt x="1849" y="12488"/>
                  </a:cubicBezTo>
                  <a:cubicBezTo>
                    <a:pt x="1865" y="12473"/>
                    <a:pt x="1879" y="12457"/>
                    <a:pt x="1925" y="12457"/>
                  </a:cubicBezTo>
                  <a:close/>
                  <a:moveTo>
                    <a:pt x="8865" y="14124"/>
                  </a:moveTo>
                  <a:lnTo>
                    <a:pt x="8728" y="15276"/>
                  </a:lnTo>
                  <a:lnTo>
                    <a:pt x="2137" y="15276"/>
                  </a:lnTo>
                  <a:lnTo>
                    <a:pt x="2000" y="14124"/>
                  </a:lnTo>
                  <a:close/>
                  <a:moveTo>
                    <a:pt x="8668" y="15851"/>
                  </a:moveTo>
                  <a:cubicBezTo>
                    <a:pt x="8623" y="16261"/>
                    <a:pt x="8486" y="16655"/>
                    <a:pt x="8289" y="17003"/>
                  </a:cubicBezTo>
                  <a:lnTo>
                    <a:pt x="2576" y="17003"/>
                  </a:lnTo>
                  <a:cubicBezTo>
                    <a:pt x="2380" y="16639"/>
                    <a:pt x="2259" y="16261"/>
                    <a:pt x="2198" y="15851"/>
                  </a:cubicBezTo>
                  <a:close/>
                  <a:moveTo>
                    <a:pt x="5454" y="1"/>
                  </a:moveTo>
                  <a:cubicBezTo>
                    <a:pt x="5419" y="1"/>
                    <a:pt x="5384" y="1"/>
                    <a:pt x="5350" y="2"/>
                  </a:cubicBezTo>
                  <a:cubicBezTo>
                    <a:pt x="3940" y="17"/>
                    <a:pt x="2592" y="593"/>
                    <a:pt x="1592" y="1608"/>
                  </a:cubicBezTo>
                  <a:cubicBezTo>
                    <a:pt x="576" y="2624"/>
                    <a:pt x="16" y="3957"/>
                    <a:pt x="16" y="5381"/>
                  </a:cubicBezTo>
                  <a:cubicBezTo>
                    <a:pt x="0" y="6881"/>
                    <a:pt x="606" y="8321"/>
                    <a:pt x="1697" y="9352"/>
                  </a:cubicBezTo>
                  <a:cubicBezTo>
                    <a:pt x="2031" y="9669"/>
                    <a:pt x="2228" y="10124"/>
                    <a:pt x="2228" y="10594"/>
                  </a:cubicBezTo>
                  <a:lnTo>
                    <a:pt x="2228" y="11897"/>
                  </a:lnTo>
                  <a:lnTo>
                    <a:pt x="1940" y="11897"/>
                  </a:lnTo>
                  <a:cubicBezTo>
                    <a:pt x="1834" y="11897"/>
                    <a:pt x="1713" y="11912"/>
                    <a:pt x="1622" y="11972"/>
                  </a:cubicBezTo>
                  <a:cubicBezTo>
                    <a:pt x="1380" y="12094"/>
                    <a:pt x="1243" y="12366"/>
                    <a:pt x="1273" y="12625"/>
                  </a:cubicBezTo>
                  <a:lnTo>
                    <a:pt x="1380" y="13564"/>
                  </a:lnTo>
                  <a:lnTo>
                    <a:pt x="1212" y="13564"/>
                  </a:lnTo>
                  <a:cubicBezTo>
                    <a:pt x="1061" y="13564"/>
                    <a:pt x="925" y="13685"/>
                    <a:pt x="925" y="13837"/>
                  </a:cubicBezTo>
                  <a:cubicBezTo>
                    <a:pt x="909" y="14003"/>
                    <a:pt x="1046" y="14124"/>
                    <a:pt x="1198" y="14124"/>
                  </a:cubicBezTo>
                  <a:lnTo>
                    <a:pt x="1440" y="14124"/>
                  </a:lnTo>
                  <a:lnTo>
                    <a:pt x="1562" y="15276"/>
                  </a:lnTo>
                  <a:lnTo>
                    <a:pt x="1425" y="15276"/>
                  </a:lnTo>
                  <a:cubicBezTo>
                    <a:pt x="1273" y="15276"/>
                    <a:pt x="1137" y="15397"/>
                    <a:pt x="1137" y="15548"/>
                  </a:cubicBezTo>
                  <a:cubicBezTo>
                    <a:pt x="1121" y="15716"/>
                    <a:pt x="1258" y="15851"/>
                    <a:pt x="1410" y="15851"/>
                  </a:cubicBezTo>
                  <a:lnTo>
                    <a:pt x="1622" y="15851"/>
                  </a:lnTo>
                  <a:cubicBezTo>
                    <a:pt x="1667" y="16245"/>
                    <a:pt x="1788" y="16639"/>
                    <a:pt x="1955" y="17003"/>
                  </a:cubicBezTo>
                  <a:lnTo>
                    <a:pt x="1879" y="17003"/>
                  </a:lnTo>
                  <a:cubicBezTo>
                    <a:pt x="1728" y="17003"/>
                    <a:pt x="1592" y="17124"/>
                    <a:pt x="1592" y="17276"/>
                  </a:cubicBezTo>
                  <a:cubicBezTo>
                    <a:pt x="1576" y="17427"/>
                    <a:pt x="1713" y="17564"/>
                    <a:pt x="1865" y="17564"/>
                  </a:cubicBezTo>
                  <a:lnTo>
                    <a:pt x="2273" y="17564"/>
                  </a:lnTo>
                  <a:cubicBezTo>
                    <a:pt x="2562" y="17989"/>
                    <a:pt x="2940" y="18352"/>
                    <a:pt x="3380" y="18640"/>
                  </a:cubicBezTo>
                  <a:cubicBezTo>
                    <a:pt x="3428" y="18669"/>
                    <a:pt x="3480" y="18682"/>
                    <a:pt x="3530" y="18682"/>
                  </a:cubicBezTo>
                  <a:cubicBezTo>
                    <a:pt x="3637" y="18682"/>
                    <a:pt x="3737" y="18621"/>
                    <a:pt x="3788" y="18518"/>
                  </a:cubicBezTo>
                  <a:cubicBezTo>
                    <a:pt x="3849" y="18383"/>
                    <a:pt x="3804" y="18231"/>
                    <a:pt x="3683" y="18155"/>
                  </a:cubicBezTo>
                  <a:cubicBezTo>
                    <a:pt x="3410" y="17989"/>
                    <a:pt x="3182" y="17791"/>
                    <a:pt x="2986" y="17564"/>
                  </a:cubicBezTo>
                  <a:lnTo>
                    <a:pt x="7880" y="17564"/>
                  </a:lnTo>
                  <a:cubicBezTo>
                    <a:pt x="7289" y="18246"/>
                    <a:pt x="6410" y="18670"/>
                    <a:pt x="5441" y="18670"/>
                  </a:cubicBezTo>
                  <a:cubicBezTo>
                    <a:pt x="5168" y="18670"/>
                    <a:pt x="4895" y="18640"/>
                    <a:pt x="4637" y="18579"/>
                  </a:cubicBezTo>
                  <a:cubicBezTo>
                    <a:pt x="4611" y="18571"/>
                    <a:pt x="4585" y="18568"/>
                    <a:pt x="4559" y="18568"/>
                  </a:cubicBezTo>
                  <a:cubicBezTo>
                    <a:pt x="4437" y="18568"/>
                    <a:pt x="4329" y="18654"/>
                    <a:pt x="4304" y="18791"/>
                  </a:cubicBezTo>
                  <a:cubicBezTo>
                    <a:pt x="4259" y="18943"/>
                    <a:pt x="4364" y="19080"/>
                    <a:pt x="4516" y="19124"/>
                  </a:cubicBezTo>
                  <a:cubicBezTo>
                    <a:pt x="4819" y="19201"/>
                    <a:pt x="5122" y="19231"/>
                    <a:pt x="5441" y="19231"/>
                  </a:cubicBezTo>
                  <a:cubicBezTo>
                    <a:pt x="6744" y="19231"/>
                    <a:pt x="7910" y="18579"/>
                    <a:pt x="8607" y="17564"/>
                  </a:cubicBezTo>
                  <a:lnTo>
                    <a:pt x="8986" y="17564"/>
                  </a:lnTo>
                  <a:cubicBezTo>
                    <a:pt x="9138" y="17564"/>
                    <a:pt x="9274" y="17443"/>
                    <a:pt x="9274" y="17292"/>
                  </a:cubicBezTo>
                  <a:cubicBezTo>
                    <a:pt x="9289" y="17124"/>
                    <a:pt x="9152" y="17003"/>
                    <a:pt x="9001" y="17003"/>
                  </a:cubicBezTo>
                  <a:lnTo>
                    <a:pt x="8926" y="17003"/>
                  </a:lnTo>
                  <a:cubicBezTo>
                    <a:pt x="9077" y="16639"/>
                    <a:pt x="9199" y="16261"/>
                    <a:pt x="9243" y="15851"/>
                  </a:cubicBezTo>
                  <a:lnTo>
                    <a:pt x="9441" y="15851"/>
                  </a:lnTo>
                  <a:cubicBezTo>
                    <a:pt x="9592" y="15851"/>
                    <a:pt x="9728" y="15730"/>
                    <a:pt x="9744" y="15579"/>
                  </a:cubicBezTo>
                  <a:cubicBezTo>
                    <a:pt x="9744" y="15413"/>
                    <a:pt x="9607" y="15276"/>
                    <a:pt x="9455" y="15276"/>
                  </a:cubicBezTo>
                  <a:lnTo>
                    <a:pt x="9304" y="15276"/>
                  </a:lnTo>
                  <a:lnTo>
                    <a:pt x="9425" y="14124"/>
                  </a:lnTo>
                  <a:lnTo>
                    <a:pt x="9653" y="14124"/>
                  </a:lnTo>
                  <a:cubicBezTo>
                    <a:pt x="9805" y="14124"/>
                    <a:pt x="9940" y="14003"/>
                    <a:pt x="9940" y="13851"/>
                  </a:cubicBezTo>
                  <a:cubicBezTo>
                    <a:pt x="9956" y="13700"/>
                    <a:pt x="9819" y="13564"/>
                    <a:pt x="9668" y="13564"/>
                  </a:cubicBezTo>
                  <a:lnTo>
                    <a:pt x="9502" y="13564"/>
                  </a:lnTo>
                  <a:lnTo>
                    <a:pt x="9592" y="12639"/>
                  </a:lnTo>
                  <a:cubicBezTo>
                    <a:pt x="9607" y="12534"/>
                    <a:pt x="9592" y="12412"/>
                    <a:pt x="9562" y="12321"/>
                  </a:cubicBezTo>
                  <a:cubicBezTo>
                    <a:pt x="9455" y="12049"/>
                    <a:pt x="9213" y="11897"/>
                    <a:pt x="8940" y="11897"/>
                  </a:cubicBezTo>
                  <a:lnTo>
                    <a:pt x="8653" y="11897"/>
                  </a:lnTo>
                  <a:lnTo>
                    <a:pt x="8653" y="10594"/>
                  </a:lnTo>
                  <a:cubicBezTo>
                    <a:pt x="8653" y="10124"/>
                    <a:pt x="8835" y="9669"/>
                    <a:pt x="9183" y="9352"/>
                  </a:cubicBezTo>
                  <a:cubicBezTo>
                    <a:pt x="10259" y="8305"/>
                    <a:pt x="10865" y="6911"/>
                    <a:pt x="10865" y="5426"/>
                  </a:cubicBezTo>
                  <a:cubicBezTo>
                    <a:pt x="10865" y="4517"/>
                    <a:pt x="10637" y="3624"/>
                    <a:pt x="10199" y="2820"/>
                  </a:cubicBezTo>
                  <a:cubicBezTo>
                    <a:pt x="10140" y="2726"/>
                    <a:pt x="10036" y="2669"/>
                    <a:pt x="9935" y="2669"/>
                  </a:cubicBezTo>
                  <a:cubicBezTo>
                    <a:pt x="9906" y="2669"/>
                    <a:pt x="9877" y="2674"/>
                    <a:pt x="9849" y="2684"/>
                  </a:cubicBezTo>
                  <a:cubicBezTo>
                    <a:pt x="9683" y="2759"/>
                    <a:pt x="9623" y="2941"/>
                    <a:pt x="9698" y="3093"/>
                  </a:cubicBezTo>
                  <a:cubicBezTo>
                    <a:pt x="10092" y="3806"/>
                    <a:pt x="10290" y="4608"/>
                    <a:pt x="10290" y="5426"/>
                  </a:cubicBezTo>
                  <a:cubicBezTo>
                    <a:pt x="10290" y="6760"/>
                    <a:pt x="9759" y="8018"/>
                    <a:pt x="8789" y="8942"/>
                  </a:cubicBezTo>
                  <a:cubicBezTo>
                    <a:pt x="8334" y="9366"/>
                    <a:pt x="8077" y="9972"/>
                    <a:pt x="8077" y="10594"/>
                  </a:cubicBezTo>
                  <a:lnTo>
                    <a:pt x="8077" y="11897"/>
                  </a:lnTo>
                  <a:lnTo>
                    <a:pt x="5713" y="11897"/>
                  </a:lnTo>
                  <a:lnTo>
                    <a:pt x="5713" y="7806"/>
                  </a:lnTo>
                  <a:lnTo>
                    <a:pt x="7758" y="7806"/>
                  </a:lnTo>
                  <a:cubicBezTo>
                    <a:pt x="8471" y="7806"/>
                    <a:pt x="9092" y="7305"/>
                    <a:pt x="9213" y="6608"/>
                  </a:cubicBezTo>
                  <a:cubicBezTo>
                    <a:pt x="9304" y="6123"/>
                    <a:pt x="9138" y="5638"/>
                    <a:pt x="8789" y="5305"/>
                  </a:cubicBezTo>
                  <a:cubicBezTo>
                    <a:pt x="8819" y="5169"/>
                    <a:pt x="8835" y="5048"/>
                    <a:pt x="8819" y="4911"/>
                  </a:cubicBezTo>
                  <a:cubicBezTo>
                    <a:pt x="8774" y="4335"/>
                    <a:pt x="8320" y="3866"/>
                    <a:pt x="7744" y="3790"/>
                  </a:cubicBezTo>
                  <a:cubicBezTo>
                    <a:pt x="7681" y="3778"/>
                    <a:pt x="7618" y="3774"/>
                    <a:pt x="7555" y="3774"/>
                  </a:cubicBezTo>
                  <a:cubicBezTo>
                    <a:pt x="7453" y="3774"/>
                    <a:pt x="7353" y="3787"/>
                    <a:pt x="7259" y="3806"/>
                  </a:cubicBezTo>
                  <a:cubicBezTo>
                    <a:pt x="7077" y="3351"/>
                    <a:pt x="6637" y="3048"/>
                    <a:pt x="6122" y="3048"/>
                  </a:cubicBezTo>
                  <a:cubicBezTo>
                    <a:pt x="5879" y="3048"/>
                    <a:pt x="5637" y="3123"/>
                    <a:pt x="5441" y="3260"/>
                  </a:cubicBezTo>
                  <a:cubicBezTo>
                    <a:pt x="5228" y="3123"/>
                    <a:pt x="4986" y="3048"/>
                    <a:pt x="4744" y="3048"/>
                  </a:cubicBezTo>
                  <a:cubicBezTo>
                    <a:pt x="4243" y="3048"/>
                    <a:pt x="3788" y="3351"/>
                    <a:pt x="3607" y="3806"/>
                  </a:cubicBezTo>
                  <a:cubicBezTo>
                    <a:pt x="3512" y="3787"/>
                    <a:pt x="3412" y="3774"/>
                    <a:pt x="3310" y="3774"/>
                  </a:cubicBezTo>
                  <a:cubicBezTo>
                    <a:pt x="3248" y="3774"/>
                    <a:pt x="3185" y="3778"/>
                    <a:pt x="3122" y="3790"/>
                  </a:cubicBezTo>
                  <a:cubicBezTo>
                    <a:pt x="2546" y="3866"/>
                    <a:pt x="2107" y="4335"/>
                    <a:pt x="2046" y="4911"/>
                  </a:cubicBezTo>
                  <a:cubicBezTo>
                    <a:pt x="2031" y="5048"/>
                    <a:pt x="2046" y="5169"/>
                    <a:pt x="2077" y="5305"/>
                  </a:cubicBezTo>
                  <a:cubicBezTo>
                    <a:pt x="1728" y="5638"/>
                    <a:pt x="1562" y="6123"/>
                    <a:pt x="1652" y="6608"/>
                  </a:cubicBezTo>
                  <a:cubicBezTo>
                    <a:pt x="1774" y="7305"/>
                    <a:pt x="2394" y="7806"/>
                    <a:pt x="3107" y="7806"/>
                  </a:cubicBezTo>
                  <a:lnTo>
                    <a:pt x="3198" y="7806"/>
                  </a:lnTo>
                  <a:cubicBezTo>
                    <a:pt x="3364" y="7806"/>
                    <a:pt x="3501" y="7685"/>
                    <a:pt x="3501" y="7533"/>
                  </a:cubicBezTo>
                  <a:cubicBezTo>
                    <a:pt x="3501" y="7366"/>
                    <a:pt x="3380" y="7245"/>
                    <a:pt x="3213" y="7245"/>
                  </a:cubicBezTo>
                  <a:lnTo>
                    <a:pt x="3107" y="7245"/>
                  </a:lnTo>
                  <a:cubicBezTo>
                    <a:pt x="2667" y="7245"/>
                    <a:pt x="2289" y="6927"/>
                    <a:pt x="2212" y="6503"/>
                  </a:cubicBezTo>
                  <a:cubicBezTo>
                    <a:pt x="2152" y="6169"/>
                    <a:pt x="2289" y="5820"/>
                    <a:pt x="2562" y="5624"/>
                  </a:cubicBezTo>
                  <a:cubicBezTo>
                    <a:pt x="2667" y="5548"/>
                    <a:pt x="2697" y="5396"/>
                    <a:pt x="2653" y="5275"/>
                  </a:cubicBezTo>
                  <a:cubicBezTo>
                    <a:pt x="2622" y="5184"/>
                    <a:pt x="2606" y="5078"/>
                    <a:pt x="2606" y="4957"/>
                  </a:cubicBezTo>
                  <a:cubicBezTo>
                    <a:pt x="2637" y="4654"/>
                    <a:pt x="2879" y="4381"/>
                    <a:pt x="3198" y="4335"/>
                  </a:cubicBezTo>
                  <a:lnTo>
                    <a:pt x="3394" y="4335"/>
                  </a:lnTo>
                  <a:cubicBezTo>
                    <a:pt x="3667" y="4381"/>
                    <a:pt x="3879" y="4608"/>
                    <a:pt x="3895" y="4897"/>
                  </a:cubicBezTo>
                  <a:cubicBezTo>
                    <a:pt x="3895" y="5048"/>
                    <a:pt x="4000" y="5184"/>
                    <a:pt x="4152" y="5200"/>
                  </a:cubicBezTo>
                  <a:cubicBezTo>
                    <a:pt x="4319" y="5200"/>
                    <a:pt x="4455" y="5078"/>
                    <a:pt x="4455" y="4911"/>
                  </a:cubicBezTo>
                  <a:cubicBezTo>
                    <a:pt x="4455" y="4503"/>
                    <a:pt x="4289" y="4230"/>
                    <a:pt x="4107" y="4078"/>
                  </a:cubicBezTo>
                  <a:cubicBezTo>
                    <a:pt x="4198" y="3806"/>
                    <a:pt x="4455" y="3608"/>
                    <a:pt x="4744" y="3608"/>
                  </a:cubicBezTo>
                  <a:cubicBezTo>
                    <a:pt x="4925" y="3608"/>
                    <a:pt x="5107" y="3684"/>
                    <a:pt x="5228" y="3820"/>
                  </a:cubicBezTo>
                  <a:cubicBezTo>
                    <a:pt x="5243" y="3836"/>
                    <a:pt x="5259" y="3850"/>
                    <a:pt x="5289" y="3866"/>
                  </a:cubicBezTo>
                  <a:cubicBezTo>
                    <a:pt x="5336" y="3895"/>
                    <a:pt x="5388" y="3909"/>
                    <a:pt x="5438" y="3909"/>
                  </a:cubicBezTo>
                  <a:cubicBezTo>
                    <a:pt x="5516" y="3909"/>
                    <a:pt x="5591" y="3876"/>
                    <a:pt x="5637" y="3820"/>
                  </a:cubicBezTo>
                  <a:cubicBezTo>
                    <a:pt x="5774" y="3684"/>
                    <a:pt x="5940" y="3608"/>
                    <a:pt x="6122" y="3608"/>
                  </a:cubicBezTo>
                  <a:cubicBezTo>
                    <a:pt x="6441" y="3608"/>
                    <a:pt x="6713" y="3820"/>
                    <a:pt x="6774" y="4139"/>
                  </a:cubicBezTo>
                  <a:cubicBezTo>
                    <a:pt x="6789" y="4244"/>
                    <a:pt x="6849" y="4335"/>
                    <a:pt x="6956" y="4381"/>
                  </a:cubicBezTo>
                  <a:cubicBezTo>
                    <a:pt x="7012" y="4414"/>
                    <a:pt x="7073" y="4429"/>
                    <a:pt x="7134" y="4429"/>
                  </a:cubicBezTo>
                  <a:cubicBezTo>
                    <a:pt x="7187" y="4429"/>
                    <a:pt x="7240" y="4417"/>
                    <a:pt x="7289" y="4396"/>
                  </a:cubicBezTo>
                  <a:cubicBezTo>
                    <a:pt x="7377" y="4356"/>
                    <a:pt x="7473" y="4338"/>
                    <a:pt x="7571" y="4338"/>
                  </a:cubicBezTo>
                  <a:cubicBezTo>
                    <a:pt x="7659" y="4338"/>
                    <a:pt x="7749" y="4353"/>
                    <a:pt x="7835" y="4381"/>
                  </a:cubicBezTo>
                  <a:cubicBezTo>
                    <a:pt x="8077" y="4472"/>
                    <a:pt x="8229" y="4715"/>
                    <a:pt x="8259" y="4972"/>
                  </a:cubicBezTo>
                  <a:cubicBezTo>
                    <a:pt x="8259" y="5063"/>
                    <a:pt x="8259" y="5169"/>
                    <a:pt x="8213" y="5260"/>
                  </a:cubicBezTo>
                  <a:cubicBezTo>
                    <a:pt x="8172" y="5329"/>
                    <a:pt x="7976" y="5553"/>
                    <a:pt x="7580" y="5553"/>
                  </a:cubicBezTo>
                  <a:cubicBezTo>
                    <a:pt x="7545" y="5553"/>
                    <a:pt x="7509" y="5551"/>
                    <a:pt x="7471" y="5548"/>
                  </a:cubicBezTo>
                  <a:cubicBezTo>
                    <a:pt x="7463" y="5547"/>
                    <a:pt x="7455" y="5546"/>
                    <a:pt x="7447" y="5546"/>
                  </a:cubicBezTo>
                  <a:cubicBezTo>
                    <a:pt x="7291" y="5546"/>
                    <a:pt x="7168" y="5677"/>
                    <a:pt x="7168" y="5836"/>
                  </a:cubicBezTo>
                  <a:cubicBezTo>
                    <a:pt x="7168" y="5988"/>
                    <a:pt x="7289" y="6109"/>
                    <a:pt x="7441" y="6109"/>
                  </a:cubicBezTo>
                  <a:cubicBezTo>
                    <a:pt x="7486" y="6123"/>
                    <a:pt x="7532" y="6123"/>
                    <a:pt x="7562" y="6123"/>
                  </a:cubicBezTo>
                  <a:cubicBezTo>
                    <a:pt x="8001" y="6123"/>
                    <a:pt x="8304" y="5957"/>
                    <a:pt x="8486" y="5790"/>
                  </a:cubicBezTo>
                  <a:cubicBezTo>
                    <a:pt x="8637" y="5988"/>
                    <a:pt x="8698" y="6245"/>
                    <a:pt x="8653" y="6503"/>
                  </a:cubicBezTo>
                  <a:cubicBezTo>
                    <a:pt x="8577" y="6927"/>
                    <a:pt x="8198" y="7245"/>
                    <a:pt x="7758" y="7245"/>
                  </a:cubicBezTo>
                  <a:lnTo>
                    <a:pt x="4350" y="7245"/>
                  </a:lnTo>
                  <a:cubicBezTo>
                    <a:pt x="4198" y="7245"/>
                    <a:pt x="4061" y="7366"/>
                    <a:pt x="4061" y="7517"/>
                  </a:cubicBezTo>
                  <a:cubicBezTo>
                    <a:pt x="4061" y="7669"/>
                    <a:pt x="4182" y="7806"/>
                    <a:pt x="4350" y="7806"/>
                  </a:cubicBezTo>
                  <a:lnTo>
                    <a:pt x="5152" y="7806"/>
                  </a:lnTo>
                  <a:lnTo>
                    <a:pt x="5152" y="11897"/>
                  </a:lnTo>
                  <a:lnTo>
                    <a:pt x="2788" y="11897"/>
                  </a:lnTo>
                  <a:lnTo>
                    <a:pt x="2788" y="10594"/>
                  </a:lnTo>
                  <a:cubicBezTo>
                    <a:pt x="2788" y="9972"/>
                    <a:pt x="2531" y="9366"/>
                    <a:pt x="2091" y="8942"/>
                  </a:cubicBezTo>
                  <a:cubicBezTo>
                    <a:pt x="1107" y="8018"/>
                    <a:pt x="561" y="6745"/>
                    <a:pt x="576" y="5381"/>
                  </a:cubicBezTo>
                  <a:cubicBezTo>
                    <a:pt x="576" y="4109"/>
                    <a:pt x="1091" y="2911"/>
                    <a:pt x="1986" y="2002"/>
                  </a:cubicBezTo>
                  <a:cubicBezTo>
                    <a:pt x="2895" y="1093"/>
                    <a:pt x="4091" y="577"/>
                    <a:pt x="5364" y="563"/>
                  </a:cubicBezTo>
                  <a:cubicBezTo>
                    <a:pt x="5383" y="563"/>
                    <a:pt x="5401" y="563"/>
                    <a:pt x="5420" y="563"/>
                  </a:cubicBezTo>
                  <a:cubicBezTo>
                    <a:pt x="6824" y="563"/>
                    <a:pt x="8150" y="1153"/>
                    <a:pt x="9077" y="2214"/>
                  </a:cubicBezTo>
                  <a:cubicBezTo>
                    <a:pt x="9134" y="2271"/>
                    <a:pt x="9212" y="2302"/>
                    <a:pt x="9291" y="2302"/>
                  </a:cubicBezTo>
                  <a:cubicBezTo>
                    <a:pt x="9360" y="2302"/>
                    <a:pt x="9429" y="2279"/>
                    <a:pt x="9486" y="2230"/>
                  </a:cubicBezTo>
                  <a:cubicBezTo>
                    <a:pt x="9592" y="2139"/>
                    <a:pt x="9607" y="1957"/>
                    <a:pt x="9502" y="1836"/>
                  </a:cubicBezTo>
                  <a:cubicBezTo>
                    <a:pt x="8478" y="664"/>
                    <a:pt x="7006" y="1"/>
                    <a:pt x="5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Blue Grid Interface &amp; Sticky Notes Company Profile by Slidesgo">
  <a:themeElements>
    <a:clrScheme name="Simple Light">
      <a:dk1>
        <a:srgbClr val="000000"/>
      </a:dk1>
      <a:lt1>
        <a:srgbClr val="FFFFFF"/>
      </a:lt1>
      <a:dk2>
        <a:srgbClr val="AA2FE6"/>
      </a:dk2>
      <a:lt2>
        <a:srgbClr val="FF7ACD"/>
      </a:lt2>
      <a:accent1>
        <a:srgbClr val="FFA27A"/>
      </a:accent1>
      <a:accent2>
        <a:srgbClr val="FFDF6D"/>
      </a:accent2>
      <a:accent3>
        <a:srgbClr val="8FFFC1"/>
      </a:accent3>
      <a:accent4>
        <a:srgbClr val="24069D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FACF6B60DCF46AE4E0D28791E6A23" ma:contentTypeVersion="17" ma:contentTypeDescription="Create a new document." ma:contentTypeScope="" ma:versionID="fc4c1dcbc2d93d184bee7c81a52c113c">
  <xsd:schema xmlns:xsd="http://www.w3.org/2001/XMLSchema" xmlns:xs="http://www.w3.org/2001/XMLSchema" xmlns:p="http://schemas.microsoft.com/office/2006/metadata/properties" xmlns:ns2="52908036-951f-4d5e-a75d-2da61f05c0c2" xmlns:ns3="b6a7c753-c453-480e-a323-c99b452397ed" targetNamespace="http://schemas.microsoft.com/office/2006/metadata/properties" ma:root="true" ma:fieldsID="24dedec8d5a8489c8dea67ddb1c7694f" ns2:_="" ns3:_="">
    <xsd:import namespace="52908036-951f-4d5e-a75d-2da61f05c0c2"/>
    <xsd:import namespace="b6a7c753-c453-480e-a323-c99b452397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08036-951f-4d5e-a75d-2da61f05c0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f8c91cd-3445-4bc7-9cec-ee8801ddec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7c753-c453-480e-a323-c99b45239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893cf1-a513-4293-8351-0df4c2b671aa}" ma:internalName="TaxCatchAll" ma:showField="CatchAllData" ma:web="b6a7c753-c453-480e-a323-c99b452397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C00BD5-E053-441E-BF7D-E53D9CC3A853}"/>
</file>

<file path=customXml/itemProps2.xml><?xml version="1.0" encoding="utf-8"?>
<ds:datastoreItem xmlns:ds="http://schemas.openxmlformats.org/officeDocument/2006/customXml" ds:itemID="{008CD36B-9A1F-4B49-8590-147B2957FC8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Office PowerPoint</Application>
  <PresentationFormat>On-screen Show (16:9)</PresentationFormat>
  <Paragraphs>104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Miriam Libre</vt:lpstr>
      <vt:lpstr>Krona One</vt:lpstr>
      <vt:lpstr>Roboto Condensed Light</vt:lpstr>
      <vt:lpstr>Merriweather</vt:lpstr>
      <vt:lpstr>Arial</vt:lpstr>
      <vt:lpstr>Blue Grid Interface &amp; Sticky Notes Company Profile by Slidesgo</vt:lpstr>
      <vt:lpstr>Browser Extensions Wilmette Library</vt:lpstr>
      <vt:lpstr>PowerPoint Presentation</vt:lpstr>
      <vt:lpstr>BROWSERS OVER 1996-2019</vt:lpstr>
      <vt:lpstr>“An extension adds features and functions to a browser”</vt:lpstr>
      <vt:lpstr>CHROME BROWSER</vt:lpstr>
      <vt:lpstr>FIREFOX BROWSER</vt:lpstr>
      <vt:lpstr>SAFARI BROWSER</vt:lpstr>
      <vt:lpstr>HOW TO KNOW IT’S OKAY</vt:lpstr>
      <vt:lpstr>EXTENSIONS HAVE WEBSITES</vt:lpstr>
      <vt:lpstr>EXTENSIONS &amp; COMPANIES</vt:lpstr>
      <vt:lpstr>INSTALLED! NOW WHAT?</vt:lpstr>
      <vt:lpstr>RECOMMENDED EXTENSIONS</vt:lpstr>
      <vt:lpstr>RECOMMENDED EXTENSIONS</vt:lpstr>
      <vt:lpstr>RECOMMENDED EXTENSIONS</vt:lpstr>
      <vt:lpstr>LINNÉA’S FAVES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Browser Extensions Wilmette Library</dc:title>
  <cp:lastModifiedBy>Linnea Lundberg</cp:lastModifiedBy>
  <cp:revision>1</cp:revision>
  <dcterms:modified xsi:type="dcterms:W3CDTF">2022-11-08T16:45:32Z</dcterms:modified>
</cp:coreProperties>
</file>